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2" r:id="rId5"/>
    <p:sldId id="257" r:id="rId6"/>
    <p:sldId id="256" r:id="rId7"/>
    <p:sldId id="266" r:id="rId8"/>
    <p:sldId id="258" r:id="rId9"/>
    <p:sldId id="259" r:id="rId10"/>
    <p:sldId id="260" r:id="rId11"/>
    <p:sldId id="265" r:id="rId12"/>
    <p:sldId id="261" r:id="rId13"/>
    <p:sldId id="264" r:id="rId14"/>
    <p:sldId id="267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85E907-C432-4225-9DB0-712A49E7E302}" v="77" dt="2023-09-03T21:06:27.0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d" userId="a863783a-8c3c-433c-9ddd-fd4a28448139" providerId="ADAL" clId="{0985E907-C432-4225-9DB0-712A49E7E302}"/>
    <pc:docChg chg="modSld">
      <pc:chgData name="head" userId="a863783a-8c3c-433c-9ddd-fd4a28448139" providerId="ADAL" clId="{0985E907-C432-4225-9DB0-712A49E7E302}" dt="2023-09-03T21:06:27.091" v="113" actId="1076"/>
      <pc:docMkLst>
        <pc:docMk/>
      </pc:docMkLst>
      <pc:sldChg chg="modSp">
        <pc:chgData name="head" userId="a863783a-8c3c-433c-9ddd-fd4a28448139" providerId="ADAL" clId="{0985E907-C432-4225-9DB0-712A49E7E302}" dt="2023-09-03T20:58:09.783" v="31"/>
        <pc:sldMkLst>
          <pc:docMk/>
          <pc:sldMk cId="2693368102" sldId="258"/>
        </pc:sldMkLst>
        <pc:spChg chg="mod">
          <ac:chgData name="head" userId="a863783a-8c3c-433c-9ddd-fd4a28448139" providerId="ADAL" clId="{0985E907-C432-4225-9DB0-712A49E7E302}" dt="2023-09-03T20:58:09.783" v="31"/>
          <ac:spMkLst>
            <pc:docMk/>
            <pc:sldMk cId="2693368102" sldId="258"/>
            <ac:spMk id="6" creationId="{F79EAF7D-894C-36FC-4C6D-95C9181CDC7F}"/>
          </ac:spMkLst>
        </pc:spChg>
      </pc:sldChg>
      <pc:sldChg chg="modSp">
        <pc:chgData name="head" userId="a863783a-8c3c-433c-9ddd-fd4a28448139" providerId="ADAL" clId="{0985E907-C432-4225-9DB0-712A49E7E302}" dt="2023-09-03T20:57:57.185" v="29"/>
        <pc:sldMkLst>
          <pc:docMk/>
          <pc:sldMk cId="3449717896" sldId="259"/>
        </pc:sldMkLst>
        <pc:spChg chg="mod">
          <ac:chgData name="head" userId="a863783a-8c3c-433c-9ddd-fd4a28448139" providerId="ADAL" clId="{0985E907-C432-4225-9DB0-712A49E7E302}" dt="2023-09-03T20:57:57.185" v="29"/>
          <ac:spMkLst>
            <pc:docMk/>
            <pc:sldMk cId="3449717896" sldId="259"/>
            <ac:spMk id="6" creationId="{F79EAF7D-894C-36FC-4C6D-95C9181CDC7F}"/>
          </ac:spMkLst>
        </pc:spChg>
      </pc:sldChg>
      <pc:sldChg chg="modSp">
        <pc:chgData name="head" userId="a863783a-8c3c-433c-9ddd-fd4a28448139" providerId="ADAL" clId="{0985E907-C432-4225-9DB0-712A49E7E302}" dt="2023-09-03T20:58:17.795" v="32"/>
        <pc:sldMkLst>
          <pc:docMk/>
          <pc:sldMk cId="2708911495" sldId="260"/>
        </pc:sldMkLst>
        <pc:spChg chg="mod">
          <ac:chgData name="head" userId="a863783a-8c3c-433c-9ddd-fd4a28448139" providerId="ADAL" clId="{0985E907-C432-4225-9DB0-712A49E7E302}" dt="2023-09-03T20:58:17.795" v="32"/>
          <ac:spMkLst>
            <pc:docMk/>
            <pc:sldMk cId="2708911495" sldId="260"/>
            <ac:spMk id="6" creationId="{F79EAF7D-894C-36FC-4C6D-95C9181CDC7F}"/>
          </ac:spMkLst>
        </pc:spChg>
      </pc:sldChg>
      <pc:sldChg chg="modSp mod">
        <pc:chgData name="head" userId="a863783a-8c3c-433c-9ddd-fd4a28448139" providerId="ADAL" clId="{0985E907-C432-4225-9DB0-712A49E7E302}" dt="2023-09-03T20:58:25.579" v="35" actId="115"/>
        <pc:sldMkLst>
          <pc:docMk/>
          <pc:sldMk cId="2951830568" sldId="261"/>
        </pc:sldMkLst>
        <pc:spChg chg="mod">
          <ac:chgData name="head" userId="a863783a-8c3c-433c-9ddd-fd4a28448139" providerId="ADAL" clId="{0985E907-C432-4225-9DB0-712A49E7E302}" dt="2023-09-03T20:58:25.579" v="35" actId="115"/>
          <ac:spMkLst>
            <pc:docMk/>
            <pc:sldMk cId="2951830568" sldId="261"/>
            <ac:spMk id="6" creationId="{F79EAF7D-894C-36FC-4C6D-95C9181CDC7F}"/>
          </ac:spMkLst>
        </pc:spChg>
      </pc:sldChg>
      <pc:sldChg chg="addSp delSp modSp mod">
        <pc:chgData name="head" userId="a863783a-8c3c-433c-9ddd-fd4a28448139" providerId="ADAL" clId="{0985E907-C432-4225-9DB0-712A49E7E302}" dt="2023-09-03T21:06:27.091" v="113" actId="1076"/>
        <pc:sldMkLst>
          <pc:docMk/>
          <pc:sldMk cId="119856599" sldId="262"/>
        </pc:sldMkLst>
        <pc:spChg chg="mod">
          <ac:chgData name="head" userId="a863783a-8c3c-433c-9ddd-fd4a28448139" providerId="ADAL" clId="{0985E907-C432-4225-9DB0-712A49E7E302}" dt="2023-09-03T20:58:04.995" v="30"/>
          <ac:spMkLst>
            <pc:docMk/>
            <pc:sldMk cId="119856599" sldId="262"/>
            <ac:spMk id="6" creationId="{F79EAF7D-894C-36FC-4C6D-95C9181CDC7F}"/>
          </ac:spMkLst>
        </pc:spChg>
        <pc:spChg chg="add mod">
          <ac:chgData name="head" userId="a863783a-8c3c-433c-9ddd-fd4a28448139" providerId="ADAL" clId="{0985E907-C432-4225-9DB0-712A49E7E302}" dt="2023-09-03T21:06:09.783" v="110"/>
          <ac:spMkLst>
            <pc:docMk/>
            <pc:sldMk cId="119856599" sldId="262"/>
            <ac:spMk id="9" creationId="{1F14A2A6-4623-4F94-8CFA-0535F808C72D}"/>
          </ac:spMkLst>
        </pc:spChg>
        <pc:picChg chg="add del mod">
          <ac:chgData name="head" userId="a863783a-8c3c-433c-9ddd-fd4a28448139" providerId="ADAL" clId="{0985E907-C432-4225-9DB0-712A49E7E302}" dt="2023-09-03T21:04:29.295" v="65" actId="21"/>
          <ac:picMkLst>
            <pc:docMk/>
            <pc:sldMk cId="119856599" sldId="262"/>
            <ac:picMk id="3" creationId="{083BB705-99E7-5E59-412A-B6774B77BB06}"/>
          </ac:picMkLst>
        </pc:picChg>
        <pc:picChg chg="add mod">
          <ac:chgData name="head" userId="a863783a-8c3c-433c-9ddd-fd4a28448139" providerId="ADAL" clId="{0985E907-C432-4225-9DB0-712A49E7E302}" dt="2023-09-03T21:06:27.091" v="113" actId="1076"/>
          <ac:picMkLst>
            <pc:docMk/>
            <pc:sldMk cId="119856599" sldId="262"/>
            <ac:picMk id="7" creationId="{1B37886E-291D-5A8F-3CC1-426C2BD03B14}"/>
          </ac:picMkLst>
        </pc:picChg>
        <pc:picChg chg="add mod">
          <ac:chgData name="head" userId="a863783a-8c3c-433c-9ddd-fd4a28448139" providerId="ADAL" clId="{0985E907-C432-4225-9DB0-712A49E7E302}" dt="2023-09-03T21:04:51.599" v="73" actId="14100"/>
          <ac:picMkLst>
            <pc:docMk/>
            <pc:sldMk cId="119856599" sldId="262"/>
            <ac:picMk id="8" creationId="{F8B8EDC1-6469-F6BF-C4F9-37DCD936B910}"/>
          </ac:picMkLst>
        </pc:picChg>
        <pc:picChg chg="add del mod">
          <ac:chgData name="head" userId="a863783a-8c3c-433c-9ddd-fd4a28448139" providerId="ADAL" clId="{0985E907-C432-4225-9DB0-712A49E7E302}" dt="2023-09-03T21:04:46.547" v="71" actId="21"/>
          <ac:picMkLst>
            <pc:docMk/>
            <pc:sldMk cId="119856599" sldId="262"/>
            <ac:picMk id="1026" creationId="{3E3694E3-D642-1108-499F-AF39E190D01A}"/>
          </ac:picMkLst>
        </pc:picChg>
        <pc:picChg chg="add del mod">
          <ac:chgData name="head" userId="a863783a-8c3c-433c-9ddd-fd4a28448139" providerId="ADAL" clId="{0985E907-C432-4225-9DB0-712A49E7E302}" dt="2023-09-03T20:52:11.603" v="23" actId="21"/>
          <ac:picMkLst>
            <pc:docMk/>
            <pc:sldMk cId="119856599" sldId="262"/>
            <ac:picMk id="2052" creationId="{D7EBB3A4-5B80-A12B-4AEC-82D68EEADC63}"/>
          </ac:picMkLst>
        </pc:picChg>
        <pc:picChg chg="add del">
          <ac:chgData name="head" userId="a863783a-8c3c-433c-9ddd-fd4a28448139" providerId="ADAL" clId="{0985E907-C432-4225-9DB0-712A49E7E302}" dt="2023-09-03T20:51:06.461" v="10"/>
          <ac:picMkLst>
            <pc:docMk/>
            <pc:sldMk cId="119856599" sldId="262"/>
            <ac:picMk id="2054" creationId="{FC2FBE22-68D4-DEB5-D721-E02D6F44FD61}"/>
          </ac:picMkLst>
        </pc:picChg>
        <pc:picChg chg="add mod">
          <ac:chgData name="head" userId="a863783a-8c3c-433c-9ddd-fd4a28448139" providerId="ADAL" clId="{0985E907-C432-4225-9DB0-712A49E7E302}" dt="2023-09-03T21:04:36.091" v="68" actId="1076"/>
          <ac:picMkLst>
            <pc:docMk/>
            <pc:sldMk cId="119856599" sldId="262"/>
            <ac:picMk id="2056" creationId="{1C502D16-377F-3267-6C9D-7AC7F4F7096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8F0F0-6E9E-4B3A-8020-319517E8810A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F47E0-7A8C-41FC-8487-1306F994F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898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C4AAB-0259-486A-A81C-9E1851447197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6F9EB-9A94-4C6B-BACA-C03F3A4B5F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560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1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375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11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675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41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56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633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407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556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806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6F9EB-9A94-4C6B-BACA-C03F3A4B5F1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1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17A842-7D34-422A-B94E-193EA1C70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8E58E7F-D618-FE86-43A5-8289B8232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D1D101-5BD1-A103-736B-3BA16499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C4818C-020F-0B26-DD95-F4321CA9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808A6E-60EE-0910-9ECB-1262A2C1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51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3A6511-A823-45C1-A7BA-CFE7E454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050E1C1-ECB6-F09B-DF97-40CAA1845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422E4-13FF-1F13-94C2-D94D2846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5EE31C-85B6-EFCE-65D4-2063C111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E321E0-8787-967C-6DDA-233877C0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54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E582DB0-5B90-3674-DE42-BE78D55F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2964D61-A136-8194-43D0-9E309C52C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5D7E17-6564-63FA-AD29-71348DEB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1210C5-052C-F091-28CF-9B76898C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7B9B65-E09D-E7D9-98E1-8806CDF1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FF6861-33EC-2DE4-DE9A-D365DFF71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20BD1C-2D35-25E9-DDE4-51098FFD2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AB586B-3FED-BD2F-FCB2-880846261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7F7CE3-CEDC-DFD0-B749-6C4E7BCDD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18304D-003D-639B-B5E1-39F6D5AC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4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E9495-65DE-9D96-0441-2F8A3E9E7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2E6E3A-382B-ABB8-2F1F-1B8B4A3D2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F8450D-2FF0-E446-2D0B-B210E7CF8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AD135B-F1D1-9465-795D-E3A03124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EFF46C-D337-BCFC-D01D-D4ECBEFA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22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F91481-E90B-8735-6BBB-7C1536D6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FE4904-6516-A38B-30FB-01168908A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34FB034-F215-98CE-275A-15B16C52A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22C0AFF-7599-8339-82B3-24B9790B2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47F17A-990E-4EEF-C9FB-EB3E8AC90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4F4C5E-B5E6-3570-0B4F-D99481B8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2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4BC8C4-2F9B-3AA8-4825-68C00D95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CDF0248-D5D5-0719-8688-7E8AEA1F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DE6E43B-837B-BD29-2B57-C8F46D0E5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B6A09FE-247E-F09C-B073-CB19B6D47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0AB7023-FFF2-D3FE-14E4-AA5D719EB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1AE7F44-9CFA-E3C2-0F3F-BB1F5911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9D1B400-531B-CDF3-F305-BFC9E0B4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081498B-84C3-30EE-B9EA-B02B6F584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74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F146A-3E36-1497-F6F1-8B12699F1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AFAF9AB-365C-9E2A-6C59-D7C22B587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77DEC8F-0C4F-359F-20B5-DBA21243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B3F566-2967-36E4-E80B-76F724EE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0BA8663-0EB4-4A21-CAB0-678CED2E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C050B91-CEF0-06A8-A008-8BE01941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CD89C00-8590-D0A4-83E6-E437CC0FF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97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B3BC16-08AD-1504-BF89-CD712AEAA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24E0DA-82E5-1E36-B316-DC3793226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1A397E-FB42-A965-9B40-89F74FF18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52BDCB-BB76-8005-F836-EFA73B1EB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4EE628-6909-BDA2-B0B0-096D6135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12A888-3AB6-F69D-B338-59EE7D65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0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1EBAAA-2A76-A3B8-F7FB-0849582DF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5B8AF37-0268-17DD-AF74-178FF1502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7BB802-EDFD-65A8-D0BE-2E32B263C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EACA60-28FA-851A-AF60-766F1A93C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E87053-DE9B-8E11-CF31-73A889C7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891CA9-8E6F-2BF4-691F-C9A9A375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81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C566888-6D51-EF8D-DFC7-C3DB4F6E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06B873-DF12-47A0-7696-D59D5BC5E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346129-746A-CDA2-31D6-F8003E0E6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FA116-A8B6-4D0B-824D-04DCF6F359C9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14C586-A21B-03ED-D99B-231AB19DC2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9978DC-4362-A925-D50F-26B6C3D8D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05824-1B28-4E6F-95C2-E19B794F0D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19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226953" y="1262422"/>
            <a:ext cx="111684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Berlin Sans FB" panose="020E0602020502020306" pitchFamily="34" charset="0"/>
              </a:rPr>
              <a:t>What </a:t>
            </a:r>
            <a:r>
              <a:rPr lang="en-GB" sz="4800" dirty="0" smtClean="0">
                <a:latin typeface="Berlin Sans FB" panose="020E0602020502020306" pitchFamily="34" charset="0"/>
              </a:rPr>
              <a:t>are you looking for from us</a:t>
            </a:r>
            <a:r>
              <a:rPr lang="en-GB" sz="4800" dirty="0">
                <a:latin typeface="Berlin Sans FB" panose="020E0602020502020306" pitchFamily="34" charset="0"/>
              </a:rPr>
              <a:t> </a:t>
            </a:r>
            <a:r>
              <a:rPr lang="en-GB" sz="4800" dirty="0" smtClean="0">
                <a:latin typeface="Berlin Sans FB" panose="020E0602020502020306" pitchFamily="34" charset="0"/>
              </a:rPr>
              <a:t>as head -</a:t>
            </a:r>
            <a:endParaRPr lang="en-GB" sz="4800" dirty="0">
              <a:latin typeface="Berlin Sans FB" panose="020E0602020502020306" pitchFamily="34" charset="0"/>
            </a:endParaRP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xmlns="" id="{1C502D16-377F-3267-6C9D-7AC7F4F709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2" t="13449" r="22528" b="18289"/>
          <a:stretch/>
        </p:blipFill>
        <p:spPr bwMode="auto">
          <a:xfrm>
            <a:off x="6266702" y="4208688"/>
            <a:ext cx="5491969" cy="2256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1B37886E-291D-5A8F-3CC1-426C2BD03B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2" t="8308" r="7070" b="12592"/>
          <a:stretch/>
        </p:blipFill>
        <p:spPr bwMode="auto">
          <a:xfrm>
            <a:off x="2250801" y="2291101"/>
            <a:ext cx="4977385" cy="2514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Blank Note Stock Photo - Download Image Now - Adhesive Note, Note Pad,  Reminder - iStock">
            <a:extLst>
              <a:ext uri="{FF2B5EF4-FFF2-40B4-BE49-F238E27FC236}">
                <a16:creationId xmlns:a16="http://schemas.microsoft.com/office/drawing/2014/main" xmlns="" id="{F8B8EDC1-6469-F6BF-C4F9-37DCD936B9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90" b="89674" l="9314" r="85948">
                        <a14:foregroundMark x1="10373" y1="28638" x2="10419" y2="29777"/>
                        <a14:foregroundMark x1="9804" y1="14674" x2="10295" y2="26737"/>
                        <a14:foregroundMark x1="15986" y1="81994" x2="22549" y2="87862"/>
                        <a14:foregroundMark x1="22549" y1="87862" x2="75817" y2="84783"/>
                        <a14:foregroundMark x1="75817" y1="84783" x2="85621" y2="71920"/>
                        <a14:foregroundMark x1="81251" y1="14674" x2="81209" y2="14130"/>
                        <a14:foregroundMark x1="85621" y1="71920" x2="83879" y2="49105"/>
                        <a14:foregroundMark x1="81209" y1="14130" x2="59804" y2="7971"/>
                        <a14:foregroundMark x1="59804" y1="7971" x2="9477" y2="13768"/>
                        <a14:foregroundMark x1="16340" y1="86232" x2="28268" y2="89855"/>
                        <a14:foregroundMark x1="28268" y1="89855" x2="38399" y2="87862"/>
                        <a14:foregroundMark x1="84150" y1="58696" x2="85948" y2="83152"/>
                        <a14:backgroundMark x1="11111" y1="36594" x2="15359" y2="82065"/>
                        <a14:backgroundMark x1="9967" y1="29891" x2="11601" y2="37681"/>
                        <a14:backgroundMark x1="81373" y1="15761" x2="83987" y2="49094"/>
                        <a14:backgroundMark x1="81209" y1="15399" x2="81209" y2="15399"/>
                        <a14:backgroundMark x1="81863" y1="14674" x2="81863" y2="14674"/>
                        <a14:backgroundMark x1="81699" y1="14855" x2="81699" y2="14855"/>
                        <a14:backgroundMark x1="81209" y1="14674" x2="81209" y2="16304"/>
                        <a14:backgroundMark x1="9804" y1="26630" x2="9477" y2="2844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62" t="4742" r="9798" b="7104"/>
          <a:stretch/>
        </p:blipFill>
        <p:spPr bwMode="auto">
          <a:xfrm>
            <a:off x="38224" y="3037368"/>
            <a:ext cx="3589518" cy="340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F14A2A6-4623-4F94-8CFA-0535F808C72D}"/>
              </a:ext>
            </a:extLst>
          </p:cNvPr>
          <p:cNvSpPr txBox="1"/>
          <p:nvPr/>
        </p:nvSpPr>
        <p:spPr>
          <a:xfrm rot="20829966">
            <a:off x="619313" y="4004554"/>
            <a:ext cx="24273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Please share your </a:t>
            </a:r>
            <a:r>
              <a:rPr lang="en-GB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thoughts. </a:t>
            </a:r>
            <a:endParaRPr lang="en-GB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7646004" y="1809920"/>
            <a:ext cx="45459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Berlin Sans FB" panose="020E0602020502020306" pitchFamily="34" charset="0"/>
              </a:rPr>
              <a:t>t</a:t>
            </a:r>
            <a:r>
              <a:rPr lang="en-GB" sz="4800" dirty="0" smtClean="0">
                <a:latin typeface="Berlin Sans FB" panose="020E0602020502020306" pitchFamily="34" charset="0"/>
              </a:rPr>
              <a:t>eachers to ensure pupil and school success? </a:t>
            </a:r>
            <a:endParaRPr lang="en-GB" sz="4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6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217335" y="1371598"/>
            <a:ext cx="1066830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>
                <a:latin typeface="Berlin Sans FB" panose="020E0602020502020306" pitchFamily="34" charset="0"/>
              </a:rPr>
              <a:t>Partnership and Community:</a:t>
            </a:r>
          </a:p>
          <a:p>
            <a:r>
              <a:rPr lang="en-GB" sz="4000" dirty="0">
                <a:latin typeface="Berlin Sans FB" panose="020E0602020502020306" pitchFamily="34" charset="0"/>
              </a:rPr>
              <a:t>- </a:t>
            </a:r>
            <a:r>
              <a:rPr lang="en-GB" sz="4000" dirty="0" smtClean="0">
                <a:latin typeface="Berlin Sans FB" panose="020E0602020502020306" pitchFamily="34" charset="0"/>
              </a:rPr>
              <a:t>  Parent </a:t>
            </a:r>
            <a:r>
              <a:rPr lang="en-GB" sz="4000" dirty="0">
                <a:latin typeface="Berlin Sans FB" panose="020E0602020502020306" pitchFamily="34" charset="0"/>
              </a:rPr>
              <a:t>Forum </a:t>
            </a:r>
            <a:r>
              <a:rPr lang="en-GB" sz="4000" dirty="0" smtClean="0">
                <a:latin typeface="Berlin Sans FB" panose="020E0602020502020306" pitchFamily="34" charset="0"/>
              </a:rPr>
              <a:t>(Wednesday’s 08:50) Dates TBC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Newsletter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Chaplaincy / School Council – Pupil voice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Parish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PTA linking and planning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Wider community link planning 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Links to other schools and networks</a:t>
            </a:r>
            <a:endParaRPr lang="en-GB" sz="4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84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2824088" y="1937761"/>
            <a:ext cx="53184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latin typeface="Berlin Sans FB" panose="020E0602020502020306" pitchFamily="34" charset="0"/>
              </a:rPr>
              <a:t>Thank you for joining and supporting the school.</a:t>
            </a:r>
          </a:p>
        </p:txBody>
      </p:sp>
    </p:spTree>
    <p:extLst>
      <p:ext uri="{BB962C8B-B14F-4D97-AF65-F5344CB8AC3E}">
        <p14:creationId xmlns:p14="http://schemas.microsoft.com/office/powerpoint/2010/main" val="79881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DB8B848-6CF8-6E71-51A0-2E4EE70A9B63}"/>
              </a:ext>
            </a:extLst>
          </p:cNvPr>
          <p:cNvSpPr txBox="1"/>
          <p:nvPr/>
        </p:nvSpPr>
        <p:spPr>
          <a:xfrm>
            <a:off x="309643" y="1659834"/>
            <a:ext cx="985558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>
                <a:latin typeface="Berlin Sans FB" panose="020E0602020502020306" pitchFamily="34" charset="0"/>
              </a:rPr>
              <a:t>Aims</a:t>
            </a:r>
          </a:p>
          <a:p>
            <a:r>
              <a:rPr lang="en-GB" sz="6000" dirty="0">
                <a:latin typeface="Berlin Sans FB" panose="020E0602020502020306" pitchFamily="34" charset="0"/>
              </a:rPr>
              <a:t>- </a:t>
            </a:r>
            <a:r>
              <a:rPr lang="en-GB" sz="6000" dirty="0" smtClean="0">
                <a:latin typeface="Berlin Sans FB" panose="020E0602020502020306" pitchFamily="34" charset="0"/>
              </a:rPr>
              <a:t>School mission</a:t>
            </a:r>
            <a:endParaRPr lang="en-GB" sz="6000" dirty="0">
              <a:latin typeface="Berlin Sans FB" panose="020E0602020502020306" pitchFamily="34" charset="0"/>
            </a:endParaRPr>
          </a:p>
          <a:p>
            <a:r>
              <a:rPr lang="en-GB" sz="6000" dirty="0">
                <a:latin typeface="Berlin Sans FB" panose="020E0602020502020306" pitchFamily="34" charset="0"/>
              </a:rPr>
              <a:t>- </a:t>
            </a:r>
            <a:r>
              <a:rPr lang="en-GB" sz="6000" dirty="0" smtClean="0">
                <a:latin typeface="Berlin Sans FB" panose="020E0602020502020306" pitchFamily="34" charset="0"/>
              </a:rPr>
              <a:t>Remit and Introductions</a:t>
            </a:r>
            <a:endParaRPr lang="en-GB" sz="6000" dirty="0">
              <a:latin typeface="Berlin Sans FB" panose="020E0602020502020306" pitchFamily="34" charset="0"/>
            </a:endParaRPr>
          </a:p>
          <a:p>
            <a:r>
              <a:rPr lang="en-GB" sz="6000" dirty="0">
                <a:latin typeface="Berlin Sans FB" panose="020E0602020502020306" pitchFamily="34" charset="0"/>
              </a:rPr>
              <a:t>- </a:t>
            </a:r>
            <a:r>
              <a:rPr lang="en-GB" sz="6000" dirty="0" smtClean="0">
                <a:latin typeface="Berlin Sans FB" panose="020E0602020502020306" pitchFamily="34" charset="0"/>
              </a:rPr>
              <a:t>Priorities </a:t>
            </a:r>
            <a:r>
              <a:rPr lang="en-GB" sz="6000" dirty="0">
                <a:latin typeface="Berlin Sans FB" panose="020E0602020502020306" pitchFamily="34" charset="0"/>
              </a:rPr>
              <a:t>for </a:t>
            </a:r>
            <a:r>
              <a:rPr lang="en-GB" sz="6000" dirty="0" smtClean="0">
                <a:latin typeface="Berlin Sans FB" panose="020E0602020502020306" pitchFamily="34" charset="0"/>
              </a:rPr>
              <a:t>interim period</a:t>
            </a:r>
            <a:endParaRPr lang="en-GB" sz="6000" dirty="0">
              <a:latin typeface="Berlin Sans FB" panose="020E0602020502020306" pitchFamily="34" charset="0"/>
            </a:endParaRPr>
          </a:p>
          <a:p>
            <a:r>
              <a:rPr lang="en-GB" sz="6000" dirty="0">
                <a:latin typeface="Berlin Sans FB" panose="020E0602020502020306" pitchFamily="34" charset="0"/>
              </a:rPr>
              <a:t>- Partnerships and community</a:t>
            </a:r>
            <a:endParaRPr lang="en-GB" sz="72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42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Berlin Sans FB" panose="020E0602020502020306" pitchFamily="34" charset="0"/>
              </a:rPr>
              <a:t>St Joseph’s Catholic Primary School</a:t>
            </a:r>
          </a:p>
        </p:txBody>
      </p:sp>
      <p:pic>
        <p:nvPicPr>
          <p:cNvPr id="1026" name="Picture 2" descr="Healing Prayer Service | The Church of the Cross | Bluffton, SC">
            <a:extLst>
              <a:ext uri="{FF2B5EF4-FFF2-40B4-BE49-F238E27FC236}">
                <a16:creationId xmlns:a16="http://schemas.microsoft.com/office/drawing/2014/main" xmlns="" id="{D8F31838-D950-128A-10F6-A394B52AC4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01" b="13691"/>
          <a:stretch/>
        </p:blipFill>
        <p:spPr bwMode="auto">
          <a:xfrm>
            <a:off x="276639" y="1576787"/>
            <a:ext cx="11226426" cy="496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4E8EFF7-B452-A414-E230-B5DEE08F04CF}"/>
              </a:ext>
            </a:extLst>
          </p:cNvPr>
          <p:cNvSpPr txBox="1"/>
          <p:nvPr/>
        </p:nvSpPr>
        <p:spPr>
          <a:xfrm>
            <a:off x="454715" y="1813748"/>
            <a:ext cx="420673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Walking in th</a:t>
            </a:r>
            <a:r>
              <a:rPr lang="en-GB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e footsteps of Jesus. Loving and serving together.</a:t>
            </a:r>
          </a:p>
          <a:p>
            <a:r>
              <a:rPr lang="en-GB" sz="14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St Joseph’s Primary School</a:t>
            </a:r>
            <a:r>
              <a:rPr lang="en-GB" sz="4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 </a:t>
            </a:r>
            <a:endParaRPr lang="en-GB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60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AA667E-B911-FEE1-4C4A-9B67E96E3FFE}"/>
              </a:ext>
            </a:extLst>
          </p:cNvPr>
          <p:cNvSpPr txBox="1"/>
          <p:nvPr/>
        </p:nvSpPr>
        <p:spPr>
          <a:xfrm>
            <a:off x="224490" y="1281724"/>
            <a:ext cx="117430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Berlin Sans FB" panose="020E0602020502020306" pitchFamily="34" charset="0"/>
              </a:rPr>
              <a:t>Our remit (August 2023):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HT absence: </a:t>
            </a:r>
            <a:r>
              <a:rPr lang="en-GB" sz="4000" i="1" dirty="0" smtClean="0">
                <a:solidFill>
                  <a:srgbClr val="27B04D"/>
                </a:solidFill>
                <a:latin typeface="Berlin Sans FB" panose="020E0602020502020306" pitchFamily="34" charset="0"/>
              </a:rPr>
              <a:t>Invitation and capacity to support St Joseph’s.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Aim: </a:t>
            </a:r>
            <a:r>
              <a:rPr lang="en-GB" sz="4000" i="1" dirty="0" smtClean="0">
                <a:solidFill>
                  <a:srgbClr val="27B04D"/>
                </a:solidFill>
                <a:latin typeface="Berlin Sans FB" panose="020E0602020502020306" pitchFamily="34" charset="0"/>
              </a:rPr>
              <a:t>Provide leadership and operational stability Day to day and in the interim with a possible eye to future. Catholic school assuredness.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Agreement: </a:t>
            </a:r>
            <a:r>
              <a:rPr lang="en-GB" sz="4000" i="1" dirty="0" smtClean="0">
                <a:solidFill>
                  <a:srgbClr val="27B04D"/>
                </a:solidFill>
                <a:latin typeface="Berlin Sans FB" panose="020E0602020502020306" pitchFamily="34" charset="0"/>
              </a:rPr>
              <a:t>Day to day operational &amp; strategic. Decoupled from IEB processes linked to past years.</a:t>
            </a:r>
          </a:p>
        </p:txBody>
      </p:sp>
    </p:spTree>
    <p:extLst>
      <p:ext uri="{BB962C8B-B14F-4D97-AF65-F5344CB8AC3E}">
        <p14:creationId xmlns:p14="http://schemas.microsoft.com/office/powerpoint/2010/main" val="172790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AA667E-B911-FEE1-4C4A-9B67E96E3FFE}"/>
              </a:ext>
            </a:extLst>
          </p:cNvPr>
          <p:cNvSpPr txBox="1"/>
          <p:nvPr/>
        </p:nvSpPr>
        <p:spPr>
          <a:xfrm>
            <a:off x="224490" y="1281724"/>
            <a:ext cx="117430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Berlin Sans FB" panose="020E0602020502020306" pitchFamily="34" charset="0"/>
              </a:rPr>
              <a:t>Introductions: Karen </a:t>
            </a:r>
            <a:r>
              <a:rPr lang="en-GB" sz="6000" dirty="0" smtClean="0">
                <a:latin typeface="Berlin Sans FB" panose="020E0602020502020306" pitchFamily="34" charset="0"/>
              </a:rPr>
              <a:t>Bathe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Co-head at Holy Family, Swindon.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Practising Catholic.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12 years HT experience.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Chair of Samuel Partnership (St Joseph’s Catholic Partnership).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Adoptive parent of two children.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Maths consultant experience.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6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629933C-A17B-CBEA-632C-F19A1D322017}"/>
              </a:ext>
            </a:extLst>
          </p:cNvPr>
          <p:cNvSpPr txBox="1"/>
          <p:nvPr/>
        </p:nvSpPr>
        <p:spPr>
          <a:xfrm>
            <a:off x="231264" y="1357536"/>
            <a:ext cx="1149047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Berlin Sans FB" panose="020E0602020502020306" pitchFamily="34" charset="0"/>
              </a:rPr>
              <a:t>Introductions: Paul </a:t>
            </a:r>
            <a:r>
              <a:rPr lang="en-GB" sz="6000" dirty="0" smtClean="0">
                <a:latin typeface="Berlin Sans FB" panose="020E0602020502020306" pitchFamily="34" charset="0"/>
              </a:rPr>
              <a:t>Bacon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4 HT roles (international, rural &amp; town schools).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Experience of co-headship.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Not catholic but committed to church school and Catholic education.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Mature family - primary and secondary education.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>
                <a:latin typeface="Berlin Sans FB" panose="020E0602020502020306" pitchFamily="34" charset="0"/>
              </a:rPr>
              <a:t>Wider and broad, balanced and hands on curriculum interests.</a:t>
            </a:r>
            <a:endParaRPr lang="en-GB" sz="4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1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272477" y="1258493"/>
            <a:ext cx="2958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Berlin Sans FB" panose="020E0602020502020306" pitchFamily="34" charset="0"/>
              </a:rPr>
              <a:t>Priorities</a:t>
            </a:r>
          </a:p>
        </p:txBody>
      </p:sp>
      <p:pic>
        <p:nvPicPr>
          <p:cNvPr id="1030" name="Picture 6" descr="What is a Triquetra? | Celtic Trinity Knot Symbol &amp; History - Video &amp;  Lesson Transcript | Study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294" y="1925711"/>
            <a:ext cx="4720889" cy="44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036074" y="2656302"/>
            <a:ext cx="13193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Virtues </a:t>
            </a:r>
          </a:p>
          <a:p>
            <a:pPr algn="ctr"/>
            <a:r>
              <a:rPr lang="en-GB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of </a:t>
            </a:r>
            <a:r>
              <a:rPr lang="en-GB" dirty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Love and Joy</a:t>
            </a:r>
            <a:endParaRPr lang="en-GB" dirty="0">
              <a:solidFill>
                <a:srgbClr val="27B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75198" y="4939371"/>
            <a:ext cx="13339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Teaching </a:t>
            </a:r>
            <a:r>
              <a:rPr lang="en-GB" dirty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and learning.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57189" y="5052479"/>
            <a:ext cx="1724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Strong Community</a:t>
            </a:r>
            <a:endParaRPr lang="en-GB" dirty="0">
              <a:solidFill>
                <a:srgbClr val="27B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09730" y="3923595"/>
            <a:ext cx="197201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is</a:t>
            </a:r>
          </a:p>
          <a:p>
            <a:pPr algn="ctr"/>
            <a:r>
              <a:rPr lang="en-GB" sz="2800" dirty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</a:t>
            </a:r>
            <a:r>
              <a:rPr lang="en-GB" sz="2800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 Good </a:t>
            </a:r>
          </a:p>
          <a:p>
            <a:pPr algn="ctr"/>
            <a:r>
              <a:rPr lang="en-GB" sz="2800" dirty="0" smtClean="0">
                <a:solidFill>
                  <a:srgbClr val="27B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School</a:t>
            </a:r>
            <a:endParaRPr lang="en-GB" sz="2800" dirty="0">
              <a:solidFill>
                <a:srgbClr val="27B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8206" y="5787664"/>
            <a:ext cx="2278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Berlin Sans FB" panose="020E0602020502020306" pitchFamily="34" charset="0"/>
              </a:rPr>
              <a:t>Core purpose: </a:t>
            </a:r>
          </a:p>
          <a:p>
            <a:r>
              <a:rPr lang="en-GB" sz="2400" dirty="0">
                <a:latin typeface="Berlin Sans FB" panose="020E0602020502020306" pitchFamily="34" charset="0"/>
              </a:rPr>
              <a:t>w</a:t>
            </a:r>
            <a:r>
              <a:rPr lang="en-GB" sz="2400" dirty="0" smtClean="0">
                <a:latin typeface="Berlin Sans FB" panose="020E0602020502020306" pitchFamily="34" charset="0"/>
              </a:rPr>
              <a:t>ider leadership</a:t>
            </a:r>
            <a:endParaRPr lang="en-GB" sz="2400" dirty="0"/>
          </a:p>
        </p:txBody>
      </p:sp>
      <p:sp>
        <p:nvSpPr>
          <p:cNvPr id="12" name="Rectangle 11"/>
          <p:cNvSpPr/>
          <p:nvPr/>
        </p:nvSpPr>
        <p:spPr>
          <a:xfrm>
            <a:off x="8160597" y="5787663"/>
            <a:ext cx="25218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Berlin Sans FB" panose="020E0602020502020306" pitchFamily="34" charset="0"/>
              </a:rPr>
              <a:t>Bishop’s challenge:</a:t>
            </a:r>
          </a:p>
          <a:p>
            <a:r>
              <a:rPr lang="en-GB" sz="2400" dirty="0" smtClean="0">
                <a:latin typeface="Berlin Sans FB" panose="020E0602020502020306" pitchFamily="34" charset="0"/>
              </a:rPr>
              <a:t>Outward looking</a:t>
            </a:r>
            <a:endParaRPr lang="en-GB" sz="2400" dirty="0"/>
          </a:p>
        </p:txBody>
      </p:sp>
      <p:sp>
        <p:nvSpPr>
          <p:cNvPr id="16" name="Rectangle 15"/>
          <p:cNvSpPr/>
          <p:nvPr/>
        </p:nvSpPr>
        <p:spPr>
          <a:xfrm>
            <a:off x="4134965" y="1535491"/>
            <a:ext cx="3429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Berlin Sans FB" panose="020E0602020502020306" pitchFamily="34" charset="0"/>
              </a:rPr>
              <a:t>Ethos: Spiritual dimension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0891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309644" y="1659834"/>
            <a:ext cx="114730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Berlin Sans FB" panose="020E0602020502020306" pitchFamily="34" charset="0"/>
              </a:rPr>
              <a:t>Spiritual Dimension:</a:t>
            </a:r>
          </a:p>
          <a:p>
            <a:r>
              <a:rPr lang="en-GB" sz="6000" dirty="0" smtClean="0">
                <a:latin typeface="Berlin Sans FB" panose="020E0602020502020306" pitchFamily="34" charset="0"/>
              </a:rPr>
              <a:t>Virtues of Love and Joy</a:t>
            </a:r>
            <a:endParaRPr lang="en-GB" sz="6000" dirty="0">
              <a:latin typeface="Berlin Sans FB" panose="020E0602020502020306" pitchFamily="34" charset="0"/>
            </a:endParaRP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Overview of current virtues (on hold)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Key virtues to enable the foundation of community growth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Worship themes each week (Gospel KB and Virtues PB)</a:t>
            </a:r>
            <a:r>
              <a:rPr lang="en-GB" sz="4000" dirty="0">
                <a:latin typeface="Berlin Sans FB" panose="020E0602020502020306" pitchFamily="34" charset="0"/>
              </a:rPr>
              <a:t>.</a:t>
            </a:r>
            <a:endParaRPr lang="en-GB" sz="4000" dirty="0" smtClean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002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6A07F8F1-77BB-B9E2-C753-76CE5DC18275}"/>
              </a:ext>
            </a:extLst>
          </p:cNvPr>
          <p:cNvSpPr/>
          <p:nvPr/>
        </p:nvSpPr>
        <p:spPr>
          <a:xfrm>
            <a:off x="-1" y="228599"/>
            <a:ext cx="11231218" cy="1143001"/>
          </a:xfrm>
          <a:prstGeom prst="homePlate">
            <a:avLst/>
          </a:prstGeom>
          <a:solidFill>
            <a:srgbClr val="27B04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F213F9-0216-3A3F-04AF-026BE44B4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52" y="318473"/>
            <a:ext cx="823031" cy="963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79EAF7D-894C-36FC-4C6D-95C9181CDC7F}"/>
              </a:ext>
            </a:extLst>
          </p:cNvPr>
          <p:cNvSpPr txBox="1"/>
          <p:nvPr/>
        </p:nvSpPr>
        <p:spPr>
          <a:xfrm>
            <a:off x="1098536" y="408347"/>
            <a:ext cx="8627166" cy="769441"/>
          </a:xfrm>
          <a:prstGeom prst="rect">
            <a:avLst/>
          </a:prstGeom>
          <a:noFill/>
          <a:ln>
            <a:solidFill>
              <a:srgbClr val="27B04D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St Joseph’s Catholic Primary School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8805094-2624-6D74-B126-B6E0AAD08B5A}"/>
              </a:ext>
            </a:extLst>
          </p:cNvPr>
          <p:cNvSpPr txBox="1"/>
          <p:nvPr/>
        </p:nvSpPr>
        <p:spPr>
          <a:xfrm>
            <a:off x="231266" y="1371598"/>
            <a:ext cx="1165593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Berlin Sans FB" panose="020E0602020502020306" pitchFamily="34" charset="0"/>
              </a:rPr>
              <a:t>Teaching and learning:</a:t>
            </a:r>
            <a:endParaRPr lang="en-GB" sz="6000" dirty="0">
              <a:latin typeface="Berlin Sans FB" panose="020E0602020502020306" pitchFamily="34" charset="0"/>
            </a:endParaRPr>
          </a:p>
          <a:p>
            <a:r>
              <a:rPr lang="en-GB" sz="4000" dirty="0" smtClean="0">
                <a:latin typeface="Berlin Sans FB" panose="020E0602020502020306" pitchFamily="34" charset="0"/>
              </a:rPr>
              <a:t>The school’s core purpose beyond the spiritual dimension: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Enable the teachers to concentrate on T&amp;L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Aspiration through the curriculum (oversight)</a:t>
            </a:r>
          </a:p>
          <a:p>
            <a:pPr marL="571500" indent="-571500">
              <a:buFontTx/>
              <a:buChar char="-"/>
            </a:pPr>
            <a:r>
              <a:rPr lang="en-GB" sz="4000" dirty="0" smtClean="0">
                <a:latin typeface="Berlin Sans FB" panose="020E0602020502020306" pitchFamily="34" charset="0"/>
              </a:rPr>
              <a:t>Enabling and developing leaders (progression from Ofsted 2023)</a:t>
            </a:r>
          </a:p>
          <a:p>
            <a:pPr marL="571500" indent="-571500">
              <a:buFontTx/>
              <a:buChar char="-"/>
            </a:pPr>
            <a:endParaRPr lang="en-GB" sz="4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83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D3C924BBFCD4D82D4EB1DBDE8D3CE" ma:contentTypeVersion="6" ma:contentTypeDescription="Create a new document." ma:contentTypeScope="" ma:versionID="477740fc3bfc06ccace543d2df148cde">
  <xsd:schema xmlns:xsd="http://www.w3.org/2001/XMLSchema" xmlns:xs="http://www.w3.org/2001/XMLSchema" xmlns:p="http://schemas.microsoft.com/office/2006/metadata/properties" xmlns:ns3="74276c7b-99af-43e7-a7be-b3ff52791a9c" xmlns:ns4="6d107386-1f6b-4c87-90da-4f34017289f0" targetNamespace="http://schemas.microsoft.com/office/2006/metadata/properties" ma:root="true" ma:fieldsID="fb3e9c3ce21fcb103363c3e9f03e8c89" ns3:_="" ns4:_="">
    <xsd:import namespace="74276c7b-99af-43e7-a7be-b3ff52791a9c"/>
    <xsd:import namespace="6d107386-1f6b-4c87-90da-4f34017289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76c7b-99af-43e7-a7be-b3ff52791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07386-1f6b-4c87-90da-4f34017289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38F5B5-B97D-4215-A0B5-EC6EC262CB0B}">
  <ds:schemaRefs>
    <ds:schemaRef ds:uri="http://schemas.microsoft.com/office/infopath/2007/PartnerControls"/>
    <ds:schemaRef ds:uri="74276c7b-99af-43e7-a7be-b3ff52791a9c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6d107386-1f6b-4c87-90da-4f34017289f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18EBD8-61A9-4D42-9A50-E1365AE44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BE2B51-A654-40CA-9C82-16FAF59B5D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276c7b-99af-43e7-a7be-b3ff52791a9c"/>
    <ds:schemaRef ds:uri="6d107386-1f6b-4c87-90da-4f3401728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420</Words>
  <Application>Microsoft Office PowerPoint</Application>
  <PresentationFormat>Widescreen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Berlin Sans FB</vt:lpstr>
      <vt:lpstr>Bradley Hand ITC</vt:lpstr>
      <vt:lpstr>Calibri</vt:lpstr>
      <vt:lpstr>Calibri Light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</dc:creator>
  <cp:lastModifiedBy>Tracy Ainsworth</cp:lastModifiedBy>
  <cp:revision>17</cp:revision>
  <cp:lastPrinted>2023-09-05T15:52:06Z</cp:lastPrinted>
  <dcterms:created xsi:type="dcterms:W3CDTF">2023-09-03T20:27:12Z</dcterms:created>
  <dcterms:modified xsi:type="dcterms:W3CDTF">2023-09-08T07:47:23Z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0x01010059AD3C924BBFCD4D82D4EB1DBDE8D3CE</vt:lpwstr>
  </property>
</Properties>
</file>