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06" r:id="rId5"/>
    <p:sldId id="256" r:id="rId6"/>
    <p:sldId id="391" r:id="rId7"/>
    <p:sldId id="390" r:id="rId8"/>
    <p:sldId id="361" r:id="rId9"/>
    <p:sldId id="392" r:id="rId10"/>
    <p:sldId id="360" r:id="rId11"/>
    <p:sldId id="393" r:id="rId12"/>
    <p:sldId id="394" r:id="rId13"/>
    <p:sldId id="395" r:id="rId14"/>
    <p:sldId id="396" r:id="rId15"/>
    <p:sldId id="397" r:id="rId16"/>
    <p:sldId id="398" r:id="rId17"/>
    <p:sldId id="407" r:id="rId18"/>
    <p:sldId id="314" r:id="rId19"/>
    <p:sldId id="400" r:id="rId20"/>
    <p:sldId id="401" r:id="rId21"/>
    <p:sldId id="402" r:id="rId22"/>
    <p:sldId id="408" r:id="rId23"/>
    <p:sldId id="409" r:id="rId24"/>
    <p:sldId id="41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B36007-0C10-4E35-B030-5C340A5EF783}" v="20" dt="2019-05-30T13:56:58.6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Worthington" userId="3602fdab-493b-4fe0-87da-353562330a36" providerId="ADAL" clId="{73B36007-0C10-4E35-B030-5C340A5EF783}"/>
    <pc:docChg chg="undo custSel addSld delSld modSld sldOrd">
      <pc:chgData name="Victoria Worthington" userId="3602fdab-493b-4fe0-87da-353562330a36" providerId="ADAL" clId="{73B36007-0C10-4E35-B030-5C340A5EF783}" dt="2019-05-30T13:57:09.281" v="245" actId="20577"/>
      <pc:docMkLst>
        <pc:docMk/>
      </pc:docMkLst>
      <pc:sldChg chg="modSp">
        <pc:chgData name="Victoria Worthington" userId="3602fdab-493b-4fe0-87da-353562330a36" providerId="ADAL" clId="{73B36007-0C10-4E35-B030-5C340A5EF783}" dt="2019-05-30T13:57:09.281" v="245" actId="20577"/>
        <pc:sldMkLst>
          <pc:docMk/>
          <pc:sldMk cId="2637481266" sldId="256"/>
        </pc:sldMkLst>
        <pc:spChg chg="mod">
          <ac:chgData name="Victoria Worthington" userId="3602fdab-493b-4fe0-87da-353562330a36" providerId="ADAL" clId="{73B36007-0C10-4E35-B030-5C340A5EF783}" dt="2019-05-30T13:57:09.281" v="245" actId="20577"/>
          <ac:spMkLst>
            <pc:docMk/>
            <pc:sldMk cId="2637481266" sldId="256"/>
            <ac:spMk id="19" creationId="{5252A847-DE45-4FA3-A1F8-EEBEB845FF8E}"/>
          </ac:spMkLst>
        </pc:spChg>
      </pc:sldChg>
      <pc:sldChg chg="ord">
        <pc:chgData name="Victoria Worthington" userId="3602fdab-493b-4fe0-87da-353562330a36" providerId="ADAL" clId="{73B36007-0C10-4E35-B030-5C340A5EF783}" dt="2019-05-29T09:39:05.212" v="11"/>
        <pc:sldMkLst>
          <pc:docMk/>
          <pc:sldMk cId="636014570" sldId="314"/>
        </pc:sldMkLst>
      </pc:sldChg>
      <pc:sldChg chg="modSp">
        <pc:chgData name="Victoria Worthington" userId="3602fdab-493b-4fe0-87da-353562330a36" providerId="ADAL" clId="{73B36007-0C10-4E35-B030-5C340A5EF783}" dt="2019-05-30T10:59:31.831" v="230" actId="5793"/>
        <pc:sldMkLst>
          <pc:docMk/>
          <pc:sldMk cId="36917022" sldId="360"/>
        </pc:sldMkLst>
        <pc:spChg chg="mod">
          <ac:chgData name="Victoria Worthington" userId="3602fdab-493b-4fe0-87da-353562330a36" providerId="ADAL" clId="{73B36007-0C10-4E35-B030-5C340A5EF783}" dt="2019-05-30T10:59:22.176" v="218" actId="20577"/>
          <ac:spMkLst>
            <pc:docMk/>
            <pc:sldMk cId="36917022" sldId="360"/>
            <ac:spMk id="14" creationId="{97069981-A341-49BA-9455-408AA4E3EF69}"/>
          </ac:spMkLst>
        </pc:spChg>
        <pc:spChg chg="mod">
          <ac:chgData name="Victoria Worthington" userId="3602fdab-493b-4fe0-87da-353562330a36" providerId="ADAL" clId="{73B36007-0C10-4E35-B030-5C340A5EF783}" dt="2019-05-30T10:59:31.831" v="230" actId="5793"/>
          <ac:spMkLst>
            <pc:docMk/>
            <pc:sldMk cId="36917022" sldId="360"/>
            <ac:spMk id="15" creationId="{149CCC10-D431-4F3A-AC90-35BB5A6D0F30}"/>
          </ac:spMkLst>
        </pc:spChg>
        <pc:spChg chg="mod">
          <ac:chgData name="Victoria Worthington" userId="3602fdab-493b-4fe0-87da-353562330a36" providerId="ADAL" clId="{73B36007-0C10-4E35-B030-5C340A5EF783}" dt="2019-05-30T10:59:13.475" v="191" actId="20577"/>
          <ac:spMkLst>
            <pc:docMk/>
            <pc:sldMk cId="36917022" sldId="360"/>
            <ac:spMk id="16" creationId="{73F164FC-586A-49AE-B6B5-2B6121168F5E}"/>
          </ac:spMkLst>
        </pc:spChg>
      </pc:sldChg>
      <pc:sldChg chg="modSp">
        <pc:chgData name="Victoria Worthington" userId="3602fdab-493b-4fe0-87da-353562330a36" providerId="ADAL" clId="{73B36007-0C10-4E35-B030-5C340A5EF783}" dt="2019-05-30T10:53:17.731" v="135"/>
        <pc:sldMkLst>
          <pc:docMk/>
          <pc:sldMk cId="1035052751" sldId="361"/>
        </pc:sldMkLst>
        <pc:spChg chg="mod">
          <ac:chgData name="Victoria Worthington" userId="3602fdab-493b-4fe0-87da-353562330a36" providerId="ADAL" clId="{73B36007-0C10-4E35-B030-5C340A5EF783}" dt="2019-05-30T10:53:17.731" v="135"/>
          <ac:spMkLst>
            <pc:docMk/>
            <pc:sldMk cId="1035052751" sldId="361"/>
            <ac:spMk id="19" creationId="{5252A847-DE45-4FA3-A1F8-EEBEB845FF8E}"/>
          </ac:spMkLst>
        </pc:spChg>
      </pc:sldChg>
      <pc:sldChg chg="modSp">
        <pc:chgData name="Victoria Worthington" userId="3602fdab-493b-4fe0-87da-353562330a36" providerId="ADAL" clId="{73B36007-0C10-4E35-B030-5C340A5EF783}" dt="2019-05-30T10:53:09.253" v="134" actId="20577"/>
        <pc:sldMkLst>
          <pc:docMk/>
          <pc:sldMk cId="2504855611" sldId="392"/>
        </pc:sldMkLst>
        <pc:spChg chg="mod">
          <ac:chgData name="Victoria Worthington" userId="3602fdab-493b-4fe0-87da-353562330a36" providerId="ADAL" clId="{73B36007-0C10-4E35-B030-5C340A5EF783}" dt="2019-05-30T10:53:09.253" v="134" actId="20577"/>
          <ac:spMkLst>
            <pc:docMk/>
            <pc:sldMk cId="2504855611" sldId="392"/>
            <ac:spMk id="19" creationId="{5252A847-DE45-4FA3-A1F8-EEBEB845FF8E}"/>
          </ac:spMkLst>
        </pc:spChg>
      </pc:sldChg>
      <pc:sldChg chg="addSp delSp modSp">
        <pc:chgData name="Victoria Worthington" userId="3602fdab-493b-4fe0-87da-353562330a36" providerId="ADAL" clId="{73B36007-0C10-4E35-B030-5C340A5EF783}" dt="2019-05-30T10:59:41.953" v="239" actId="20577"/>
        <pc:sldMkLst>
          <pc:docMk/>
          <pc:sldMk cId="3015039114" sldId="393"/>
        </pc:sldMkLst>
        <pc:spChg chg="mod">
          <ac:chgData name="Victoria Worthington" userId="3602fdab-493b-4fe0-87da-353562330a36" providerId="ADAL" clId="{73B36007-0C10-4E35-B030-5C340A5EF783}" dt="2019-05-30T10:59:41.953" v="239" actId="20577"/>
          <ac:spMkLst>
            <pc:docMk/>
            <pc:sldMk cId="3015039114" sldId="393"/>
            <ac:spMk id="19" creationId="{5252A847-DE45-4FA3-A1F8-EEBEB845FF8E}"/>
          </ac:spMkLst>
        </pc:spChg>
        <pc:grpChg chg="add">
          <ac:chgData name="Victoria Worthington" userId="3602fdab-493b-4fe0-87da-353562330a36" providerId="ADAL" clId="{73B36007-0C10-4E35-B030-5C340A5EF783}" dt="2019-05-30T10:59:37.028" v="232"/>
          <ac:grpSpMkLst>
            <pc:docMk/>
            <pc:sldMk cId="3015039114" sldId="393"/>
            <ac:grpSpMk id="12" creationId="{EEF175F1-B897-4226-8F1E-1439BB9BF3B2}"/>
          </ac:grpSpMkLst>
        </pc:grpChg>
        <pc:grpChg chg="del">
          <ac:chgData name="Victoria Worthington" userId="3602fdab-493b-4fe0-87da-353562330a36" providerId="ADAL" clId="{73B36007-0C10-4E35-B030-5C340A5EF783}" dt="2019-05-30T10:59:36.041" v="231" actId="478"/>
          <ac:grpSpMkLst>
            <pc:docMk/>
            <pc:sldMk cId="3015039114" sldId="393"/>
            <ac:grpSpMk id="17" creationId="{FE9DDC6B-68EA-4524-B3C0-49A28F327205}"/>
          </ac:grpSpMkLst>
        </pc:grpChg>
      </pc:sldChg>
      <pc:sldChg chg="modSp">
        <pc:chgData name="Victoria Worthington" userId="3602fdab-493b-4fe0-87da-353562330a36" providerId="ADAL" clId="{73B36007-0C10-4E35-B030-5C340A5EF783}" dt="2019-05-29T09:14:28.005" v="8" actId="207"/>
        <pc:sldMkLst>
          <pc:docMk/>
          <pc:sldMk cId="2915347637" sldId="394"/>
        </pc:sldMkLst>
        <pc:spChg chg="mod">
          <ac:chgData name="Victoria Worthington" userId="3602fdab-493b-4fe0-87da-353562330a36" providerId="ADAL" clId="{73B36007-0C10-4E35-B030-5C340A5EF783}" dt="2019-05-29T09:14:28.005" v="8" actId="207"/>
          <ac:spMkLst>
            <pc:docMk/>
            <pc:sldMk cId="2915347637" sldId="394"/>
            <ac:spMk id="19" creationId="{5252A847-DE45-4FA3-A1F8-EEBEB845FF8E}"/>
          </ac:spMkLst>
        </pc:spChg>
      </pc:sldChg>
      <pc:sldChg chg="modSp">
        <pc:chgData name="Victoria Worthington" userId="3602fdab-493b-4fe0-87da-353562330a36" providerId="ADAL" clId="{73B36007-0C10-4E35-B030-5C340A5EF783}" dt="2019-05-29T09:14:39.364" v="9"/>
        <pc:sldMkLst>
          <pc:docMk/>
          <pc:sldMk cId="1690204812" sldId="395"/>
        </pc:sldMkLst>
        <pc:spChg chg="mod">
          <ac:chgData name="Victoria Worthington" userId="3602fdab-493b-4fe0-87da-353562330a36" providerId="ADAL" clId="{73B36007-0C10-4E35-B030-5C340A5EF783}" dt="2019-05-29T09:14:39.364" v="9"/>
          <ac:spMkLst>
            <pc:docMk/>
            <pc:sldMk cId="1690204812" sldId="395"/>
            <ac:spMk id="19" creationId="{5252A847-DE45-4FA3-A1F8-EEBEB845FF8E}"/>
          </ac:spMkLst>
        </pc:spChg>
      </pc:sldChg>
      <pc:sldChg chg="addSp delSp modSp">
        <pc:chgData name="Victoria Worthington" userId="3602fdab-493b-4fe0-87da-353562330a36" providerId="ADAL" clId="{73B36007-0C10-4E35-B030-5C340A5EF783}" dt="2019-05-29T10:34:52.906" v="73" actId="478"/>
        <pc:sldMkLst>
          <pc:docMk/>
          <pc:sldMk cId="3400049803" sldId="398"/>
        </pc:sldMkLst>
        <pc:spChg chg="mod">
          <ac:chgData name="Victoria Worthington" userId="3602fdab-493b-4fe0-87da-353562330a36" providerId="ADAL" clId="{73B36007-0C10-4E35-B030-5C340A5EF783}" dt="2019-05-29T10:34:46.097" v="68" actId="404"/>
          <ac:spMkLst>
            <pc:docMk/>
            <pc:sldMk cId="3400049803" sldId="398"/>
            <ac:spMk id="8" creationId="{82177ECF-20DD-47EC-82F7-FCC80BF86FEA}"/>
          </ac:spMkLst>
        </pc:spChg>
        <pc:spChg chg="mod">
          <ac:chgData name="Victoria Worthington" userId="3602fdab-493b-4fe0-87da-353562330a36" providerId="ADAL" clId="{73B36007-0C10-4E35-B030-5C340A5EF783}" dt="2019-05-29T10:34:46.097" v="68" actId="404"/>
          <ac:spMkLst>
            <pc:docMk/>
            <pc:sldMk cId="3400049803" sldId="398"/>
            <ac:spMk id="12" creationId="{5DA72C15-7ED1-47C4-900D-3F80042D313F}"/>
          </ac:spMkLst>
        </pc:spChg>
        <pc:spChg chg="mod">
          <ac:chgData name="Victoria Worthington" userId="3602fdab-493b-4fe0-87da-353562330a36" providerId="ADAL" clId="{73B36007-0C10-4E35-B030-5C340A5EF783}" dt="2019-05-29T10:34:46.097" v="68" actId="404"/>
          <ac:spMkLst>
            <pc:docMk/>
            <pc:sldMk cId="3400049803" sldId="398"/>
            <ac:spMk id="13" creationId="{F845E254-C2CF-4C25-B670-0CBC0B3E784D}"/>
          </ac:spMkLst>
        </pc:spChg>
        <pc:spChg chg="mod">
          <ac:chgData name="Victoria Worthington" userId="3602fdab-493b-4fe0-87da-353562330a36" providerId="ADAL" clId="{73B36007-0C10-4E35-B030-5C340A5EF783}" dt="2019-05-29T10:34:39.832" v="66" actId="404"/>
          <ac:spMkLst>
            <pc:docMk/>
            <pc:sldMk cId="3400049803" sldId="398"/>
            <ac:spMk id="14" creationId="{4028D007-2757-427A-8F9B-FA9A35DA4E40}"/>
          </ac:spMkLst>
        </pc:spChg>
        <pc:spChg chg="mod">
          <ac:chgData name="Victoria Worthington" userId="3602fdab-493b-4fe0-87da-353562330a36" providerId="ADAL" clId="{73B36007-0C10-4E35-B030-5C340A5EF783}" dt="2019-05-29T10:34:50.518" v="72" actId="20577"/>
          <ac:spMkLst>
            <pc:docMk/>
            <pc:sldMk cId="3400049803" sldId="398"/>
            <ac:spMk id="15" creationId="{B8FA8C74-1DD3-4E31-9C40-6A725AA86618}"/>
          </ac:spMkLst>
        </pc:spChg>
        <pc:spChg chg="mod">
          <ac:chgData name="Victoria Worthington" userId="3602fdab-493b-4fe0-87da-353562330a36" providerId="ADAL" clId="{73B36007-0C10-4E35-B030-5C340A5EF783}" dt="2019-05-29T10:34:42.588" v="67" actId="404"/>
          <ac:spMkLst>
            <pc:docMk/>
            <pc:sldMk cId="3400049803" sldId="398"/>
            <ac:spMk id="16" creationId="{38855CE7-9C8B-4E15-AE98-CBF1BED05E57}"/>
          </ac:spMkLst>
        </pc:spChg>
        <pc:grpChg chg="add del">
          <ac:chgData name="Victoria Worthington" userId="3602fdab-493b-4fe0-87da-353562330a36" providerId="ADAL" clId="{73B36007-0C10-4E35-B030-5C340A5EF783}" dt="2019-05-29T10:34:52.906" v="73" actId="478"/>
          <ac:grpSpMkLst>
            <pc:docMk/>
            <pc:sldMk cId="3400049803" sldId="398"/>
            <ac:grpSpMk id="17" creationId="{41547395-1D9B-4BF1-8EC9-8A7F938062EE}"/>
          </ac:grpSpMkLst>
        </pc:grpChg>
      </pc:sldChg>
      <pc:sldChg chg="del">
        <pc:chgData name="Victoria Worthington" userId="3602fdab-493b-4fe0-87da-353562330a36" providerId="ADAL" clId="{73B36007-0C10-4E35-B030-5C340A5EF783}" dt="2019-05-29T10:35:46.003" v="81" actId="2696"/>
        <pc:sldMkLst>
          <pc:docMk/>
          <pc:sldMk cId="2977499225" sldId="399"/>
        </pc:sldMkLst>
      </pc:sldChg>
      <pc:sldChg chg="modSp">
        <pc:chgData name="Victoria Worthington" userId="3602fdab-493b-4fe0-87da-353562330a36" providerId="ADAL" clId="{73B36007-0C10-4E35-B030-5C340A5EF783}" dt="2019-05-30T10:54:23.078" v="136" actId="20577"/>
        <pc:sldMkLst>
          <pc:docMk/>
          <pc:sldMk cId="921349450" sldId="400"/>
        </pc:sldMkLst>
        <pc:spChg chg="mod">
          <ac:chgData name="Victoria Worthington" userId="3602fdab-493b-4fe0-87da-353562330a36" providerId="ADAL" clId="{73B36007-0C10-4E35-B030-5C340A5EF783}" dt="2019-05-30T10:54:23.078" v="136" actId="20577"/>
          <ac:spMkLst>
            <pc:docMk/>
            <pc:sldMk cId="921349450" sldId="400"/>
            <ac:spMk id="19" creationId="{5252A847-DE45-4FA3-A1F8-EEBEB845FF8E}"/>
          </ac:spMkLst>
        </pc:spChg>
      </pc:sldChg>
      <pc:sldChg chg="modSp">
        <pc:chgData name="Victoria Worthington" userId="3602fdab-493b-4fe0-87da-353562330a36" providerId="ADAL" clId="{73B36007-0C10-4E35-B030-5C340A5EF783}" dt="2019-05-30T10:58:21.839" v="182" actId="20577"/>
        <pc:sldMkLst>
          <pc:docMk/>
          <pc:sldMk cId="1214548628" sldId="401"/>
        </pc:sldMkLst>
        <pc:spChg chg="mod">
          <ac:chgData name="Victoria Worthington" userId="3602fdab-493b-4fe0-87da-353562330a36" providerId="ADAL" clId="{73B36007-0C10-4E35-B030-5C340A5EF783}" dt="2019-05-30T10:58:21.839" v="182" actId="20577"/>
          <ac:spMkLst>
            <pc:docMk/>
            <pc:sldMk cId="1214548628" sldId="401"/>
            <ac:spMk id="19" creationId="{5252A847-DE45-4FA3-A1F8-EEBEB845FF8E}"/>
          </ac:spMkLst>
        </pc:spChg>
      </pc:sldChg>
      <pc:sldChg chg="modSp">
        <pc:chgData name="Victoria Worthington" userId="3602fdab-493b-4fe0-87da-353562330a36" providerId="ADAL" clId="{73B36007-0C10-4E35-B030-5C340A5EF783}" dt="2019-05-30T10:58:15.323" v="173" actId="20577"/>
        <pc:sldMkLst>
          <pc:docMk/>
          <pc:sldMk cId="3752980503" sldId="402"/>
        </pc:sldMkLst>
        <pc:spChg chg="mod">
          <ac:chgData name="Victoria Worthington" userId="3602fdab-493b-4fe0-87da-353562330a36" providerId="ADAL" clId="{73B36007-0C10-4E35-B030-5C340A5EF783}" dt="2019-05-30T10:58:15.323" v="173" actId="20577"/>
          <ac:spMkLst>
            <pc:docMk/>
            <pc:sldMk cId="3752980503" sldId="402"/>
            <ac:spMk id="19" creationId="{5252A847-DE45-4FA3-A1F8-EEBEB845FF8E}"/>
          </ac:spMkLst>
        </pc:spChg>
      </pc:sldChg>
      <pc:sldChg chg="addSp modSp add ord">
        <pc:chgData name="Victoria Worthington" userId="3602fdab-493b-4fe0-87da-353562330a36" providerId="ADAL" clId="{73B36007-0C10-4E35-B030-5C340A5EF783}" dt="2019-05-28T11:10:48.171" v="5"/>
        <pc:sldMkLst>
          <pc:docMk/>
          <pc:sldMk cId="3247454582" sldId="406"/>
        </pc:sldMkLst>
        <pc:spChg chg="mod">
          <ac:chgData name="Victoria Worthington" userId="3602fdab-493b-4fe0-87da-353562330a36" providerId="ADAL" clId="{73B36007-0C10-4E35-B030-5C340A5EF783}" dt="2019-05-28T11:10:44.823" v="4"/>
          <ac:spMkLst>
            <pc:docMk/>
            <pc:sldMk cId="3247454582" sldId="406"/>
            <ac:spMk id="19" creationId="{5252A847-DE45-4FA3-A1F8-EEBEB845FF8E}"/>
          </ac:spMkLst>
        </pc:spChg>
        <pc:picChg chg="add">
          <ac:chgData name="Victoria Worthington" userId="3602fdab-493b-4fe0-87da-353562330a36" providerId="ADAL" clId="{73B36007-0C10-4E35-B030-5C340A5EF783}" dt="2019-05-28T11:10:48.171" v="5"/>
          <ac:picMkLst>
            <pc:docMk/>
            <pc:sldMk cId="3247454582" sldId="406"/>
            <ac:picMk id="6" creationId="{99C65937-7BB1-4C93-ABFE-5806B7430487}"/>
          </ac:picMkLst>
        </pc:picChg>
      </pc:sldChg>
      <pc:sldChg chg="addSp modSp add">
        <pc:chgData name="Victoria Worthington" userId="3602fdab-493b-4fe0-87da-353562330a36" providerId="ADAL" clId="{73B36007-0C10-4E35-B030-5C340A5EF783}" dt="2019-05-29T10:35:41.166" v="80" actId="14100"/>
        <pc:sldMkLst>
          <pc:docMk/>
          <pc:sldMk cId="915316859" sldId="407"/>
        </pc:sldMkLst>
        <pc:spChg chg="ord">
          <ac:chgData name="Victoria Worthington" userId="3602fdab-493b-4fe0-87da-353562330a36" providerId="ADAL" clId="{73B36007-0C10-4E35-B030-5C340A5EF783}" dt="2019-05-29T10:35:36.418" v="79" actId="166"/>
          <ac:spMkLst>
            <pc:docMk/>
            <pc:sldMk cId="915316859" sldId="407"/>
            <ac:spMk id="8" creationId="{82177ECF-20DD-47EC-82F7-FCC80BF86FEA}"/>
          </ac:spMkLst>
        </pc:spChg>
        <pc:spChg chg="ord">
          <ac:chgData name="Victoria Worthington" userId="3602fdab-493b-4fe0-87da-353562330a36" providerId="ADAL" clId="{73B36007-0C10-4E35-B030-5C340A5EF783}" dt="2019-05-29T10:35:36.418" v="79" actId="166"/>
          <ac:spMkLst>
            <pc:docMk/>
            <pc:sldMk cId="915316859" sldId="407"/>
            <ac:spMk id="12" creationId="{5DA72C15-7ED1-47C4-900D-3F80042D313F}"/>
          </ac:spMkLst>
        </pc:spChg>
        <pc:spChg chg="ord">
          <ac:chgData name="Victoria Worthington" userId="3602fdab-493b-4fe0-87da-353562330a36" providerId="ADAL" clId="{73B36007-0C10-4E35-B030-5C340A5EF783}" dt="2019-05-29T10:35:36.418" v="79" actId="166"/>
          <ac:spMkLst>
            <pc:docMk/>
            <pc:sldMk cId="915316859" sldId="407"/>
            <ac:spMk id="13" creationId="{F845E254-C2CF-4C25-B670-0CBC0B3E784D}"/>
          </ac:spMkLst>
        </pc:spChg>
        <pc:spChg chg="ord">
          <ac:chgData name="Victoria Worthington" userId="3602fdab-493b-4fe0-87da-353562330a36" providerId="ADAL" clId="{73B36007-0C10-4E35-B030-5C340A5EF783}" dt="2019-05-29T10:35:36.418" v="79" actId="166"/>
          <ac:spMkLst>
            <pc:docMk/>
            <pc:sldMk cId="915316859" sldId="407"/>
            <ac:spMk id="14" creationId="{4028D007-2757-427A-8F9B-FA9A35DA4E40}"/>
          </ac:spMkLst>
        </pc:spChg>
        <pc:spChg chg="ord">
          <ac:chgData name="Victoria Worthington" userId="3602fdab-493b-4fe0-87da-353562330a36" providerId="ADAL" clId="{73B36007-0C10-4E35-B030-5C340A5EF783}" dt="2019-05-29T10:35:36.418" v="79" actId="166"/>
          <ac:spMkLst>
            <pc:docMk/>
            <pc:sldMk cId="915316859" sldId="407"/>
            <ac:spMk id="15" creationId="{B8FA8C74-1DD3-4E31-9C40-6A725AA86618}"/>
          </ac:spMkLst>
        </pc:spChg>
        <pc:spChg chg="ord">
          <ac:chgData name="Victoria Worthington" userId="3602fdab-493b-4fe0-87da-353562330a36" providerId="ADAL" clId="{73B36007-0C10-4E35-B030-5C340A5EF783}" dt="2019-05-29T10:35:36.418" v="79" actId="166"/>
          <ac:spMkLst>
            <pc:docMk/>
            <pc:sldMk cId="915316859" sldId="407"/>
            <ac:spMk id="16" creationId="{38855CE7-9C8B-4E15-AE98-CBF1BED05E57}"/>
          </ac:spMkLst>
        </pc:spChg>
        <pc:cxnChg chg="add mod">
          <ac:chgData name="Victoria Worthington" userId="3602fdab-493b-4fe0-87da-353562330a36" providerId="ADAL" clId="{73B36007-0C10-4E35-B030-5C340A5EF783}" dt="2019-05-29T10:35:41.166" v="80" actId="14100"/>
          <ac:cxnSpMkLst>
            <pc:docMk/>
            <pc:sldMk cId="915316859" sldId="407"/>
            <ac:cxnSpMk id="17" creationId="{0CE9C0AE-07A3-49EC-B8CF-67DAC5971D08}"/>
          </ac:cxnSpMkLst>
        </pc:cxnChg>
        <pc:cxnChg chg="add">
          <ac:chgData name="Victoria Worthington" userId="3602fdab-493b-4fe0-87da-353562330a36" providerId="ADAL" clId="{73B36007-0C10-4E35-B030-5C340A5EF783}" dt="2019-05-29T10:34:59.664" v="75"/>
          <ac:cxnSpMkLst>
            <pc:docMk/>
            <pc:sldMk cId="915316859" sldId="407"/>
            <ac:cxnSpMk id="18" creationId="{B7EAB862-00FF-431D-BB26-98084C626A61}"/>
          </ac:cxnSpMkLst>
        </pc:cxnChg>
        <pc:cxnChg chg="add mod">
          <ac:chgData name="Victoria Worthington" userId="3602fdab-493b-4fe0-87da-353562330a36" providerId="ADAL" clId="{73B36007-0C10-4E35-B030-5C340A5EF783}" dt="2019-05-29T10:35:28.869" v="78" actId="14100"/>
          <ac:cxnSpMkLst>
            <pc:docMk/>
            <pc:sldMk cId="915316859" sldId="407"/>
            <ac:cxnSpMk id="20" creationId="{4BC106A0-00E7-4EF1-86AC-F3F2D8BB5B24}"/>
          </ac:cxnSpMkLst>
        </pc:cxnChg>
      </pc:sldChg>
    </pc:docChg>
  </pc:docChgLst>
  <pc:docChgLst>
    <pc:chgData name="Lindsay Grix" userId="a678036f-2d88-407c-addb-d0af3fea6eec" providerId="ADAL" clId="{7C00B47A-7E03-4469-90E7-86FADE2F6481}"/>
  </pc:docChgLst>
  <pc:docChgLst>
    <pc:chgData name="Siàn Stebbings" userId="e14ea2a2-07d0-4302-97b9-16dc822a37cc" providerId="ADAL" clId="{2C422A96-C8C1-4ADD-ACDD-B6DD6801A1A3}"/>
  </pc:docChgLst>
  <pc:docChgLst>
    <pc:chgData name="Siàn Stebbings" userId="e14ea2a2-07d0-4302-97b9-16dc822a37cc" providerId="ADAL" clId="{95AFACEC-68E8-4018-9E33-CF74DF3E9171}"/>
  </pc:docChgLst>
  <pc:docChgLst>
    <pc:chgData name="Siàn Stebbings" userId="e14ea2a2-07d0-4302-97b9-16dc822a37cc" providerId="ADAL" clId="{06CCBD24-7A88-4826-A0E2-2A367853DBB9}"/>
  </pc:docChgLst>
  <pc:docChgLst>
    <pc:chgData name="Claire Walker" userId="ea9b7a16-6533-4bfc-968f-2b771b65ab59" providerId="ADAL" clId="{3280043D-F569-4ACE-8B98-419D42BD7A89}"/>
    <pc:docChg chg="undo redo custSel modSld">
      <pc:chgData name="Claire Walker" userId="ea9b7a16-6533-4bfc-968f-2b771b65ab59" providerId="ADAL" clId="{3280043D-F569-4ACE-8B98-419D42BD7A89}" dt="2019-05-27T07:30:14.766" v="199" actId="403"/>
      <pc:docMkLst>
        <pc:docMk/>
      </pc:docMkLst>
      <pc:sldChg chg="addSp delSp modSp">
        <pc:chgData name="Claire Walker" userId="ea9b7a16-6533-4bfc-968f-2b771b65ab59" providerId="ADAL" clId="{3280043D-F569-4ACE-8B98-419D42BD7A89}" dt="2019-05-27T07:27:22.193" v="175" actId="478"/>
        <pc:sldMkLst>
          <pc:docMk/>
          <pc:sldMk cId="636014570" sldId="314"/>
        </pc:sldMkLst>
        <pc:spChg chg="mod">
          <ac:chgData name="Claire Walker" userId="ea9b7a16-6533-4bfc-968f-2b771b65ab59" providerId="ADAL" clId="{3280043D-F569-4ACE-8B98-419D42BD7A89}" dt="2019-05-27T07:27:15.503" v="161" actId="20577"/>
          <ac:spMkLst>
            <pc:docMk/>
            <pc:sldMk cId="636014570" sldId="314"/>
            <ac:spMk id="14" creationId="{39BDE35A-C42C-4FB1-9C2E-D7B98AB91177}"/>
          </ac:spMkLst>
        </pc:spChg>
        <pc:spChg chg="mod">
          <ac:chgData name="Claire Walker" userId="ea9b7a16-6533-4bfc-968f-2b771b65ab59" providerId="ADAL" clId="{3280043D-F569-4ACE-8B98-419D42BD7A89}" dt="2019-05-27T07:27:19.381" v="174" actId="20577"/>
          <ac:spMkLst>
            <pc:docMk/>
            <pc:sldMk cId="636014570" sldId="314"/>
            <ac:spMk id="15" creationId="{27986D78-08F5-42AB-88C8-6691F8C23BB3}"/>
          </ac:spMkLst>
        </pc:spChg>
        <pc:spChg chg="mod">
          <ac:chgData name="Claire Walker" userId="ea9b7a16-6533-4bfc-968f-2b771b65ab59" providerId="ADAL" clId="{3280043D-F569-4ACE-8B98-419D42BD7A89}" dt="2019-05-27T07:27:12.133" v="151" actId="20577"/>
          <ac:spMkLst>
            <pc:docMk/>
            <pc:sldMk cId="636014570" sldId="314"/>
            <ac:spMk id="16" creationId="{F080B3E2-B2F2-45D3-BC69-DBF0EEC7F51B}"/>
          </ac:spMkLst>
        </pc:spChg>
        <pc:grpChg chg="del mod">
          <ac:chgData name="Claire Walker" userId="ea9b7a16-6533-4bfc-968f-2b771b65ab59" providerId="ADAL" clId="{3280043D-F569-4ACE-8B98-419D42BD7A89}" dt="2019-05-27T07:27:22.193" v="175" actId="478"/>
          <ac:grpSpMkLst>
            <pc:docMk/>
            <pc:sldMk cId="636014570" sldId="314"/>
            <ac:grpSpMk id="6" creationId="{B5916AA6-2EA2-4BC9-9371-58DCE9002245}"/>
          </ac:grpSpMkLst>
        </pc:grpChg>
        <pc:grpChg chg="add">
          <ac:chgData name="Claire Walker" userId="ea9b7a16-6533-4bfc-968f-2b771b65ab59" providerId="ADAL" clId="{3280043D-F569-4ACE-8B98-419D42BD7A89}" dt="2019-05-27T07:27:00.979" v="127"/>
          <ac:grpSpMkLst>
            <pc:docMk/>
            <pc:sldMk cId="636014570" sldId="314"/>
            <ac:grpSpMk id="13" creationId="{7716A3EF-71CE-4383-ABF1-29B108D09456}"/>
          </ac:grpSpMkLst>
        </pc:grpChg>
      </pc:sldChg>
      <pc:sldChg chg="addSp delSp modSp">
        <pc:chgData name="Claire Walker" userId="ea9b7a16-6533-4bfc-968f-2b771b65ab59" providerId="ADAL" clId="{3280043D-F569-4ACE-8B98-419D42BD7A89}" dt="2019-05-27T07:29:57.360" v="195" actId="404"/>
        <pc:sldMkLst>
          <pc:docMk/>
          <pc:sldMk cId="36917022" sldId="360"/>
        </pc:sldMkLst>
        <pc:spChg chg="mod">
          <ac:chgData name="Claire Walker" userId="ea9b7a16-6533-4bfc-968f-2b771b65ab59" providerId="ADAL" clId="{3280043D-F569-4ACE-8B98-419D42BD7A89}" dt="2019-05-27T07:29:57.360" v="195" actId="404"/>
          <ac:spMkLst>
            <pc:docMk/>
            <pc:sldMk cId="36917022" sldId="360"/>
            <ac:spMk id="14" creationId="{97069981-A341-49BA-9455-408AA4E3EF69}"/>
          </ac:spMkLst>
        </pc:spChg>
        <pc:spChg chg="mod">
          <ac:chgData name="Claire Walker" userId="ea9b7a16-6533-4bfc-968f-2b771b65ab59" providerId="ADAL" clId="{3280043D-F569-4ACE-8B98-419D42BD7A89}" dt="2019-05-27T07:29:57.360" v="195" actId="404"/>
          <ac:spMkLst>
            <pc:docMk/>
            <pc:sldMk cId="36917022" sldId="360"/>
            <ac:spMk id="15" creationId="{149CCC10-D431-4F3A-AC90-35BB5A6D0F30}"/>
          </ac:spMkLst>
        </pc:spChg>
        <pc:spChg chg="mod">
          <ac:chgData name="Claire Walker" userId="ea9b7a16-6533-4bfc-968f-2b771b65ab59" providerId="ADAL" clId="{3280043D-F569-4ACE-8B98-419D42BD7A89}" dt="2019-05-27T07:29:57.360" v="195" actId="404"/>
          <ac:spMkLst>
            <pc:docMk/>
            <pc:sldMk cId="36917022" sldId="360"/>
            <ac:spMk id="16" creationId="{73F164FC-586A-49AE-B6B5-2B6121168F5E}"/>
          </ac:spMkLst>
        </pc:spChg>
        <pc:spChg chg="mod">
          <ac:chgData name="Claire Walker" userId="ea9b7a16-6533-4bfc-968f-2b771b65ab59" providerId="ADAL" clId="{3280043D-F569-4ACE-8B98-419D42BD7A89}" dt="2019-05-27T07:24:56.011" v="45" actId="12788"/>
          <ac:spMkLst>
            <pc:docMk/>
            <pc:sldMk cId="36917022" sldId="360"/>
            <ac:spMk id="19" creationId="{5252A847-DE45-4FA3-A1F8-EEBEB845FF8E}"/>
          </ac:spMkLst>
        </pc:spChg>
        <pc:grpChg chg="del">
          <ac:chgData name="Claire Walker" userId="ea9b7a16-6533-4bfc-968f-2b771b65ab59" providerId="ADAL" clId="{3280043D-F569-4ACE-8B98-419D42BD7A89}" dt="2019-05-27T07:24:43.577" v="42" actId="478"/>
          <ac:grpSpMkLst>
            <pc:docMk/>
            <pc:sldMk cId="36917022" sldId="360"/>
            <ac:grpSpMk id="6" creationId="{8560A59D-4DF7-4ECD-908F-6FECD8347817}"/>
          </ac:grpSpMkLst>
        </pc:grpChg>
        <pc:grpChg chg="add mod">
          <ac:chgData name="Claire Walker" userId="ea9b7a16-6533-4bfc-968f-2b771b65ab59" providerId="ADAL" clId="{3280043D-F569-4ACE-8B98-419D42BD7A89}" dt="2019-05-27T07:25:21.862" v="86" actId="1035"/>
          <ac:grpSpMkLst>
            <pc:docMk/>
            <pc:sldMk cId="36917022" sldId="360"/>
            <ac:grpSpMk id="13" creationId="{CC971677-07B9-4464-B97E-55CD7835D52E}"/>
          </ac:grpSpMkLst>
        </pc:grpChg>
      </pc:sldChg>
      <pc:sldChg chg="modSp">
        <pc:chgData name="Claire Walker" userId="ea9b7a16-6533-4bfc-968f-2b771b65ab59" providerId="ADAL" clId="{3280043D-F569-4ACE-8B98-419D42BD7A89}" dt="2019-05-27T07:30:14.766" v="199" actId="403"/>
        <pc:sldMkLst>
          <pc:docMk/>
          <pc:sldMk cId="1035052751" sldId="361"/>
        </pc:sldMkLst>
        <pc:spChg chg="mod">
          <ac:chgData name="Claire Walker" userId="ea9b7a16-6533-4bfc-968f-2b771b65ab59" providerId="ADAL" clId="{3280043D-F569-4ACE-8B98-419D42BD7A89}" dt="2019-05-27T07:30:14.766" v="199" actId="403"/>
          <ac:spMkLst>
            <pc:docMk/>
            <pc:sldMk cId="1035052751" sldId="361"/>
            <ac:spMk id="9" creationId="{CD51BE9D-524E-45D0-A0C7-BC6463D8F2C7}"/>
          </ac:spMkLst>
        </pc:spChg>
        <pc:spChg chg="mod">
          <ac:chgData name="Claire Walker" userId="ea9b7a16-6533-4bfc-968f-2b771b65ab59" providerId="ADAL" clId="{3280043D-F569-4ACE-8B98-419D42BD7A89}" dt="2019-05-27T07:30:14.766" v="199" actId="403"/>
          <ac:spMkLst>
            <pc:docMk/>
            <pc:sldMk cId="1035052751" sldId="361"/>
            <ac:spMk id="10" creationId="{1FDA6139-5069-4203-9564-2C0CBB7CD9CE}"/>
          </ac:spMkLst>
        </pc:spChg>
        <pc:spChg chg="mod">
          <ac:chgData name="Claire Walker" userId="ea9b7a16-6533-4bfc-968f-2b771b65ab59" providerId="ADAL" clId="{3280043D-F569-4ACE-8B98-419D42BD7A89}" dt="2019-05-27T07:30:14.766" v="199" actId="403"/>
          <ac:spMkLst>
            <pc:docMk/>
            <pc:sldMk cId="1035052751" sldId="361"/>
            <ac:spMk id="14" creationId="{155ADDA2-338D-45D3-9DEE-63376B66C5B1}"/>
          </ac:spMkLst>
        </pc:spChg>
        <pc:spChg chg="mod">
          <ac:chgData name="Claire Walker" userId="ea9b7a16-6533-4bfc-968f-2b771b65ab59" providerId="ADAL" clId="{3280043D-F569-4ACE-8B98-419D42BD7A89}" dt="2019-05-27T07:30:14.766" v="199" actId="403"/>
          <ac:spMkLst>
            <pc:docMk/>
            <pc:sldMk cId="1035052751" sldId="361"/>
            <ac:spMk id="15" creationId="{10D16EBA-AB4F-4B3C-BD01-B778B7BDD7C2}"/>
          </ac:spMkLst>
        </pc:spChg>
        <pc:spChg chg="mod">
          <ac:chgData name="Claire Walker" userId="ea9b7a16-6533-4bfc-968f-2b771b65ab59" providerId="ADAL" clId="{3280043D-F569-4ACE-8B98-419D42BD7A89}" dt="2019-05-27T07:30:14.766" v="199" actId="403"/>
          <ac:spMkLst>
            <pc:docMk/>
            <pc:sldMk cId="1035052751" sldId="361"/>
            <ac:spMk id="16" creationId="{0CE0DCD6-95AE-4569-83C3-636A31F58A3E}"/>
          </ac:spMkLst>
        </pc:spChg>
        <pc:spChg chg="mod">
          <ac:chgData name="Claire Walker" userId="ea9b7a16-6533-4bfc-968f-2b771b65ab59" providerId="ADAL" clId="{3280043D-F569-4ACE-8B98-419D42BD7A89}" dt="2019-05-27T07:30:14.766" v="199" actId="403"/>
          <ac:spMkLst>
            <pc:docMk/>
            <pc:sldMk cId="1035052751" sldId="361"/>
            <ac:spMk id="17" creationId="{5DDD6130-8023-48C4-95EF-9C3AF6B136E3}"/>
          </ac:spMkLst>
        </pc:spChg>
        <pc:spChg chg="mod">
          <ac:chgData name="Claire Walker" userId="ea9b7a16-6533-4bfc-968f-2b771b65ab59" providerId="ADAL" clId="{3280043D-F569-4ACE-8B98-419D42BD7A89}" dt="2019-05-27T07:30:14.766" v="199" actId="403"/>
          <ac:spMkLst>
            <pc:docMk/>
            <pc:sldMk cId="1035052751" sldId="361"/>
            <ac:spMk id="18" creationId="{1DB74078-BCBF-4905-8B38-359641243359}"/>
          </ac:spMkLst>
        </pc:spChg>
        <pc:spChg chg="mod">
          <ac:chgData name="Claire Walker" userId="ea9b7a16-6533-4bfc-968f-2b771b65ab59" providerId="ADAL" clId="{3280043D-F569-4ACE-8B98-419D42BD7A89}" dt="2019-05-27T07:22:14.767" v="29" actId="20577"/>
          <ac:spMkLst>
            <pc:docMk/>
            <pc:sldMk cId="1035052751" sldId="361"/>
            <ac:spMk id="19" creationId="{5252A847-DE45-4FA3-A1F8-EEBEB845FF8E}"/>
          </ac:spMkLst>
        </pc:spChg>
        <pc:spChg chg="mod">
          <ac:chgData name="Claire Walker" userId="ea9b7a16-6533-4bfc-968f-2b771b65ab59" providerId="ADAL" clId="{3280043D-F569-4ACE-8B98-419D42BD7A89}" dt="2019-05-27T07:30:14.766" v="199" actId="403"/>
          <ac:spMkLst>
            <pc:docMk/>
            <pc:sldMk cId="1035052751" sldId="361"/>
            <ac:spMk id="20" creationId="{B0DFB690-7579-4213-A81F-4B0E0331E3EB}"/>
          </ac:spMkLst>
        </pc:spChg>
        <pc:spChg chg="mod">
          <ac:chgData name="Claire Walker" userId="ea9b7a16-6533-4bfc-968f-2b771b65ab59" providerId="ADAL" clId="{3280043D-F569-4ACE-8B98-419D42BD7A89}" dt="2019-05-27T07:30:14.766" v="199" actId="403"/>
          <ac:spMkLst>
            <pc:docMk/>
            <pc:sldMk cId="1035052751" sldId="361"/>
            <ac:spMk id="21" creationId="{ADC757B8-D316-4E51-894F-838056CE6FE6}"/>
          </ac:spMkLst>
        </pc:spChg>
        <pc:spChg chg="mod">
          <ac:chgData name="Claire Walker" userId="ea9b7a16-6533-4bfc-968f-2b771b65ab59" providerId="ADAL" clId="{3280043D-F569-4ACE-8B98-419D42BD7A89}" dt="2019-05-27T07:30:14.766" v="199" actId="403"/>
          <ac:spMkLst>
            <pc:docMk/>
            <pc:sldMk cId="1035052751" sldId="361"/>
            <ac:spMk id="22" creationId="{1C396372-591D-408C-AF25-F76FBE09D3AD}"/>
          </ac:spMkLst>
        </pc:spChg>
        <pc:spChg chg="mod">
          <ac:chgData name="Claire Walker" userId="ea9b7a16-6533-4bfc-968f-2b771b65ab59" providerId="ADAL" clId="{3280043D-F569-4ACE-8B98-419D42BD7A89}" dt="2019-05-27T07:30:14.766" v="199" actId="403"/>
          <ac:spMkLst>
            <pc:docMk/>
            <pc:sldMk cId="1035052751" sldId="361"/>
            <ac:spMk id="23" creationId="{C59DC5B0-B3BC-4F75-BBF0-8B3C672C8A88}"/>
          </ac:spMkLst>
        </pc:spChg>
        <pc:spChg chg="mod">
          <ac:chgData name="Claire Walker" userId="ea9b7a16-6533-4bfc-968f-2b771b65ab59" providerId="ADAL" clId="{3280043D-F569-4ACE-8B98-419D42BD7A89}" dt="2019-05-27T07:30:14.766" v="199" actId="403"/>
          <ac:spMkLst>
            <pc:docMk/>
            <pc:sldMk cId="1035052751" sldId="361"/>
            <ac:spMk id="24" creationId="{F7F661C1-0077-46D2-924A-E6CEF53037AA}"/>
          </ac:spMkLst>
        </pc:spChg>
      </pc:sldChg>
      <pc:sldChg chg="modSp">
        <pc:chgData name="Claire Walker" userId="ea9b7a16-6533-4bfc-968f-2b771b65ab59" providerId="ADAL" clId="{3280043D-F569-4ACE-8B98-419D42BD7A89}" dt="2019-05-27T07:29:01.048" v="187" actId="403"/>
        <pc:sldMkLst>
          <pc:docMk/>
          <pc:sldMk cId="310986706" sldId="386"/>
        </pc:sldMkLst>
        <pc:spChg chg="mod">
          <ac:chgData name="Claire Walker" userId="ea9b7a16-6533-4bfc-968f-2b771b65ab59" providerId="ADAL" clId="{3280043D-F569-4ACE-8B98-419D42BD7A89}" dt="2019-05-27T07:28:11.126" v="178" actId="14100"/>
          <ac:spMkLst>
            <pc:docMk/>
            <pc:sldMk cId="310986706" sldId="386"/>
            <ac:spMk id="8" creationId="{F8E44B05-0995-4960-A51B-1D0985C3B312}"/>
          </ac:spMkLst>
        </pc:spChg>
        <pc:graphicFrameChg chg="modGraphic">
          <ac:chgData name="Claire Walker" userId="ea9b7a16-6533-4bfc-968f-2b771b65ab59" providerId="ADAL" clId="{3280043D-F569-4ACE-8B98-419D42BD7A89}" dt="2019-05-27T07:29:01.048" v="187" actId="403"/>
          <ac:graphicFrameMkLst>
            <pc:docMk/>
            <pc:sldMk cId="310986706" sldId="386"/>
            <ac:graphicFrameMk id="7" creationId="{F09A3C64-A30D-479F-A9F9-882F3597D7B3}"/>
          </ac:graphicFrameMkLst>
        </pc:graphicFrameChg>
      </pc:sldChg>
      <pc:sldChg chg="modSp">
        <pc:chgData name="Claire Walker" userId="ea9b7a16-6533-4bfc-968f-2b771b65ab59" providerId="ADAL" clId="{3280043D-F569-4ACE-8B98-419D42BD7A89}" dt="2019-05-27T07:21:41.976" v="27" actId="20577"/>
        <pc:sldMkLst>
          <pc:docMk/>
          <pc:sldMk cId="3401100034" sldId="390"/>
        </pc:sldMkLst>
        <pc:spChg chg="mod">
          <ac:chgData name="Claire Walker" userId="ea9b7a16-6533-4bfc-968f-2b771b65ab59" providerId="ADAL" clId="{3280043D-F569-4ACE-8B98-419D42BD7A89}" dt="2019-05-27T07:21:41.976" v="27" actId="20577"/>
          <ac:spMkLst>
            <pc:docMk/>
            <pc:sldMk cId="3401100034" sldId="390"/>
            <ac:spMk id="7" creationId="{C0CD6503-388C-4F9E-9FB0-9053D8579D01}"/>
          </ac:spMkLst>
        </pc:spChg>
      </pc:sldChg>
      <pc:sldChg chg="modSp">
        <pc:chgData name="Claire Walker" userId="ea9b7a16-6533-4bfc-968f-2b771b65ab59" providerId="ADAL" clId="{3280043D-F569-4ACE-8B98-419D42BD7A89}" dt="2019-05-27T07:30:10.048" v="198" actId="403"/>
        <pc:sldMkLst>
          <pc:docMk/>
          <pc:sldMk cId="2504855611" sldId="392"/>
        </pc:sldMkLst>
        <pc:spChg chg="mod">
          <ac:chgData name="Claire Walker" userId="ea9b7a16-6533-4bfc-968f-2b771b65ab59" providerId="ADAL" clId="{3280043D-F569-4ACE-8B98-419D42BD7A89}" dt="2019-05-27T07:30:10.048" v="198" actId="403"/>
          <ac:spMkLst>
            <pc:docMk/>
            <pc:sldMk cId="2504855611" sldId="392"/>
            <ac:spMk id="9" creationId="{CD51BE9D-524E-45D0-A0C7-BC6463D8F2C7}"/>
          </ac:spMkLst>
        </pc:spChg>
        <pc:spChg chg="mod">
          <ac:chgData name="Claire Walker" userId="ea9b7a16-6533-4bfc-968f-2b771b65ab59" providerId="ADAL" clId="{3280043D-F569-4ACE-8B98-419D42BD7A89}" dt="2019-05-27T07:30:10.048" v="198" actId="403"/>
          <ac:spMkLst>
            <pc:docMk/>
            <pc:sldMk cId="2504855611" sldId="392"/>
            <ac:spMk id="10" creationId="{1FDA6139-5069-4203-9564-2C0CBB7CD9CE}"/>
          </ac:spMkLst>
        </pc:spChg>
        <pc:spChg chg="mod">
          <ac:chgData name="Claire Walker" userId="ea9b7a16-6533-4bfc-968f-2b771b65ab59" providerId="ADAL" clId="{3280043D-F569-4ACE-8B98-419D42BD7A89}" dt="2019-05-27T07:30:10.048" v="198" actId="403"/>
          <ac:spMkLst>
            <pc:docMk/>
            <pc:sldMk cId="2504855611" sldId="392"/>
            <ac:spMk id="14" creationId="{155ADDA2-338D-45D3-9DEE-63376B66C5B1}"/>
          </ac:spMkLst>
        </pc:spChg>
        <pc:spChg chg="mod">
          <ac:chgData name="Claire Walker" userId="ea9b7a16-6533-4bfc-968f-2b771b65ab59" providerId="ADAL" clId="{3280043D-F569-4ACE-8B98-419D42BD7A89}" dt="2019-05-27T07:30:10.048" v="198" actId="403"/>
          <ac:spMkLst>
            <pc:docMk/>
            <pc:sldMk cId="2504855611" sldId="392"/>
            <ac:spMk id="15" creationId="{10D16EBA-AB4F-4B3C-BD01-B778B7BDD7C2}"/>
          </ac:spMkLst>
        </pc:spChg>
        <pc:spChg chg="mod">
          <ac:chgData name="Claire Walker" userId="ea9b7a16-6533-4bfc-968f-2b771b65ab59" providerId="ADAL" clId="{3280043D-F569-4ACE-8B98-419D42BD7A89}" dt="2019-05-27T07:30:10.048" v="198" actId="403"/>
          <ac:spMkLst>
            <pc:docMk/>
            <pc:sldMk cId="2504855611" sldId="392"/>
            <ac:spMk id="16" creationId="{0CE0DCD6-95AE-4569-83C3-636A31F58A3E}"/>
          </ac:spMkLst>
        </pc:spChg>
        <pc:spChg chg="mod">
          <ac:chgData name="Claire Walker" userId="ea9b7a16-6533-4bfc-968f-2b771b65ab59" providerId="ADAL" clId="{3280043D-F569-4ACE-8B98-419D42BD7A89}" dt="2019-05-27T07:30:10.048" v="198" actId="403"/>
          <ac:spMkLst>
            <pc:docMk/>
            <pc:sldMk cId="2504855611" sldId="392"/>
            <ac:spMk id="17" creationId="{5DDD6130-8023-48C4-95EF-9C3AF6B136E3}"/>
          </ac:spMkLst>
        </pc:spChg>
        <pc:spChg chg="mod">
          <ac:chgData name="Claire Walker" userId="ea9b7a16-6533-4bfc-968f-2b771b65ab59" providerId="ADAL" clId="{3280043D-F569-4ACE-8B98-419D42BD7A89}" dt="2019-05-27T07:30:10.048" v="198" actId="403"/>
          <ac:spMkLst>
            <pc:docMk/>
            <pc:sldMk cId="2504855611" sldId="392"/>
            <ac:spMk id="18" creationId="{1DB74078-BCBF-4905-8B38-359641243359}"/>
          </ac:spMkLst>
        </pc:spChg>
        <pc:spChg chg="mod">
          <ac:chgData name="Claire Walker" userId="ea9b7a16-6533-4bfc-968f-2b771b65ab59" providerId="ADAL" clId="{3280043D-F569-4ACE-8B98-419D42BD7A89}" dt="2019-05-27T07:23:08.343" v="31" actId="20577"/>
          <ac:spMkLst>
            <pc:docMk/>
            <pc:sldMk cId="2504855611" sldId="392"/>
            <ac:spMk id="19" creationId="{5252A847-DE45-4FA3-A1F8-EEBEB845FF8E}"/>
          </ac:spMkLst>
        </pc:spChg>
        <pc:spChg chg="mod">
          <ac:chgData name="Claire Walker" userId="ea9b7a16-6533-4bfc-968f-2b771b65ab59" providerId="ADAL" clId="{3280043D-F569-4ACE-8B98-419D42BD7A89}" dt="2019-05-27T07:30:10.048" v="198" actId="403"/>
          <ac:spMkLst>
            <pc:docMk/>
            <pc:sldMk cId="2504855611" sldId="392"/>
            <ac:spMk id="20" creationId="{B0DFB690-7579-4213-A81F-4B0E0331E3EB}"/>
          </ac:spMkLst>
        </pc:spChg>
        <pc:spChg chg="mod">
          <ac:chgData name="Claire Walker" userId="ea9b7a16-6533-4bfc-968f-2b771b65ab59" providerId="ADAL" clId="{3280043D-F569-4ACE-8B98-419D42BD7A89}" dt="2019-05-27T07:30:10.048" v="198" actId="403"/>
          <ac:spMkLst>
            <pc:docMk/>
            <pc:sldMk cId="2504855611" sldId="392"/>
            <ac:spMk id="21" creationId="{ADC757B8-D316-4E51-894F-838056CE6FE6}"/>
          </ac:spMkLst>
        </pc:spChg>
        <pc:spChg chg="mod">
          <ac:chgData name="Claire Walker" userId="ea9b7a16-6533-4bfc-968f-2b771b65ab59" providerId="ADAL" clId="{3280043D-F569-4ACE-8B98-419D42BD7A89}" dt="2019-05-27T07:30:10.048" v="198" actId="403"/>
          <ac:spMkLst>
            <pc:docMk/>
            <pc:sldMk cId="2504855611" sldId="392"/>
            <ac:spMk id="22" creationId="{1C396372-591D-408C-AF25-F76FBE09D3AD}"/>
          </ac:spMkLst>
        </pc:spChg>
        <pc:spChg chg="mod">
          <ac:chgData name="Claire Walker" userId="ea9b7a16-6533-4bfc-968f-2b771b65ab59" providerId="ADAL" clId="{3280043D-F569-4ACE-8B98-419D42BD7A89}" dt="2019-05-27T07:30:10.048" v="198" actId="403"/>
          <ac:spMkLst>
            <pc:docMk/>
            <pc:sldMk cId="2504855611" sldId="392"/>
            <ac:spMk id="23" creationId="{C59DC5B0-B3BC-4F75-BBF0-8B3C672C8A88}"/>
          </ac:spMkLst>
        </pc:spChg>
        <pc:spChg chg="mod">
          <ac:chgData name="Claire Walker" userId="ea9b7a16-6533-4bfc-968f-2b771b65ab59" providerId="ADAL" clId="{3280043D-F569-4ACE-8B98-419D42BD7A89}" dt="2019-05-27T07:30:10.048" v="198" actId="403"/>
          <ac:spMkLst>
            <pc:docMk/>
            <pc:sldMk cId="2504855611" sldId="392"/>
            <ac:spMk id="24" creationId="{F7F661C1-0077-46D2-924A-E6CEF53037AA}"/>
          </ac:spMkLst>
        </pc:spChg>
      </pc:sldChg>
      <pc:sldChg chg="addSp delSp modSp">
        <pc:chgData name="Claire Walker" userId="ea9b7a16-6533-4bfc-968f-2b771b65ab59" providerId="ADAL" clId="{3280043D-F569-4ACE-8B98-419D42BD7A89}" dt="2019-05-27T07:29:57.013" v="194" actId="404"/>
        <pc:sldMkLst>
          <pc:docMk/>
          <pc:sldMk cId="3015039114" sldId="393"/>
        </pc:sldMkLst>
        <pc:spChg chg="mod">
          <ac:chgData name="Claire Walker" userId="ea9b7a16-6533-4bfc-968f-2b771b65ab59" providerId="ADAL" clId="{3280043D-F569-4ACE-8B98-419D42BD7A89}" dt="2019-05-27T07:24:33.275" v="40" actId="403"/>
          <ac:spMkLst>
            <pc:docMk/>
            <pc:sldMk cId="3015039114" sldId="393"/>
            <ac:spMk id="7" creationId="{D6F6A38E-D05F-4ED1-8F63-F9A3147F691D}"/>
          </ac:spMkLst>
        </pc:spChg>
        <pc:spChg chg="mod">
          <ac:chgData name="Claire Walker" userId="ea9b7a16-6533-4bfc-968f-2b771b65ab59" providerId="ADAL" clId="{3280043D-F569-4ACE-8B98-419D42BD7A89}" dt="2019-05-27T07:24:33.275" v="40" actId="403"/>
          <ac:spMkLst>
            <pc:docMk/>
            <pc:sldMk cId="3015039114" sldId="393"/>
            <ac:spMk id="8" creationId="{CE17A60B-9F96-4685-A706-73556563B456}"/>
          </ac:spMkLst>
        </pc:spChg>
        <pc:spChg chg="mod">
          <ac:chgData name="Claire Walker" userId="ea9b7a16-6533-4bfc-968f-2b771b65ab59" providerId="ADAL" clId="{3280043D-F569-4ACE-8B98-419D42BD7A89}" dt="2019-05-27T07:24:33.275" v="40" actId="403"/>
          <ac:spMkLst>
            <pc:docMk/>
            <pc:sldMk cId="3015039114" sldId="393"/>
            <ac:spMk id="12" creationId="{6489CE3F-2D48-4018-B736-15D0064C1A61}"/>
          </ac:spMkLst>
        </pc:spChg>
        <pc:spChg chg="mod">
          <ac:chgData name="Claire Walker" userId="ea9b7a16-6533-4bfc-968f-2b771b65ab59" providerId="ADAL" clId="{3280043D-F569-4ACE-8B98-419D42BD7A89}" dt="2019-05-27T07:29:57.013" v="194" actId="404"/>
          <ac:spMkLst>
            <pc:docMk/>
            <pc:sldMk cId="3015039114" sldId="393"/>
            <ac:spMk id="18" creationId="{FB74235C-08F1-4EF7-A5B1-E3C548BC9B30}"/>
          </ac:spMkLst>
        </pc:spChg>
        <pc:spChg chg="mod">
          <ac:chgData name="Claire Walker" userId="ea9b7a16-6533-4bfc-968f-2b771b65ab59" providerId="ADAL" clId="{3280043D-F569-4ACE-8B98-419D42BD7A89}" dt="2019-05-27T07:25:15.942" v="78" actId="20577"/>
          <ac:spMkLst>
            <pc:docMk/>
            <pc:sldMk cId="3015039114" sldId="393"/>
            <ac:spMk id="19" creationId="{5252A847-DE45-4FA3-A1F8-EEBEB845FF8E}"/>
          </ac:spMkLst>
        </pc:spChg>
        <pc:spChg chg="mod">
          <ac:chgData name="Claire Walker" userId="ea9b7a16-6533-4bfc-968f-2b771b65ab59" providerId="ADAL" clId="{3280043D-F569-4ACE-8B98-419D42BD7A89}" dt="2019-05-27T07:29:57.013" v="194" actId="404"/>
          <ac:spMkLst>
            <pc:docMk/>
            <pc:sldMk cId="3015039114" sldId="393"/>
            <ac:spMk id="20" creationId="{BB802D17-40A6-4475-B0A2-F5B8AD1266E4}"/>
          </ac:spMkLst>
        </pc:spChg>
        <pc:spChg chg="mod">
          <ac:chgData name="Claire Walker" userId="ea9b7a16-6533-4bfc-968f-2b771b65ab59" providerId="ADAL" clId="{3280043D-F569-4ACE-8B98-419D42BD7A89}" dt="2019-05-27T07:29:57.013" v="194" actId="404"/>
          <ac:spMkLst>
            <pc:docMk/>
            <pc:sldMk cId="3015039114" sldId="393"/>
            <ac:spMk id="21" creationId="{79DF56CF-A726-4517-A766-F20D6511DB89}"/>
          </ac:spMkLst>
        </pc:spChg>
        <pc:grpChg chg="del mod">
          <ac:chgData name="Claire Walker" userId="ea9b7a16-6533-4bfc-968f-2b771b65ab59" providerId="ADAL" clId="{3280043D-F569-4ACE-8B98-419D42BD7A89}" dt="2019-05-27T07:25:02.667" v="46" actId="478"/>
          <ac:grpSpMkLst>
            <pc:docMk/>
            <pc:sldMk cId="3015039114" sldId="393"/>
            <ac:grpSpMk id="6" creationId="{8560A59D-4DF7-4ECD-908F-6FECD8347817}"/>
          </ac:grpSpMkLst>
        </pc:grpChg>
        <pc:grpChg chg="add del">
          <ac:chgData name="Claire Walker" userId="ea9b7a16-6533-4bfc-968f-2b771b65ab59" providerId="ADAL" clId="{3280043D-F569-4ACE-8B98-419D42BD7A89}" dt="2019-05-27T07:25:25.590" v="87" actId="478"/>
          <ac:grpSpMkLst>
            <pc:docMk/>
            <pc:sldMk cId="3015039114" sldId="393"/>
            <ac:grpSpMk id="13" creationId="{4FD4AF0D-F77C-46AC-9B9C-E72DDB5E8A95}"/>
          </ac:grpSpMkLst>
        </pc:grpChg>
        <pc:grpChg chg="add">
          <ac:chgData name="Claire Walker" userId="ea9b7a16-6533-4bfc-968f-2b771b65ab59" providerId="ADAL" clId="{3280043D-F569-4ACE-8B98-419D42BD7A89}" dt="2019-05-27T07:25:26.017" v="88"/>
          <ac:grpSpMkLst>
            <pc:docMk/>
            <pc:sldMk cId="3015039114" sldId="393"/>
            <ac:grpSpMk id="17" creationId="{FE9DDC6B-68EA-4524-B3C0-49A28F327205}"/>
          </ac:grpSpMkLst>
        </pc:grpChg>
      </pc:sldChg>
      <pc:sldChg chg="modSp">
        <pc:chgData name="Claire Walker" userId="ea9b7a16-6533-4bfc-968f-2b771b65ab59" providerId="ADAL" clId="{3280043D-F569-4ACE-8B98-419D42BD7A89}" dt="2019-05-27T07:29:56.669" v="193" actId="404"/>
        <pc:sldMkLst>
          <pc:docMk/>
          <pc:sldMk cId="2915347637" sldId="394"/>
        </pc:sldMkLst>
        <pc:graphicFrameChg chg="modGraphic">
          <ac:chgData name="Claire Walker" userId="ea9b7a16-6533-4bfc-968f-2b771b65ab59" providerId="ADAL" clId="{3280043D-F569-4ACE-8B98-419D42BD7A89}" dt="2019-05-27T07:29:56.669" v="193" actId="404"/>
          <ac:graphicFrameMkLst>
            <pc:docMk/>
            <pc:sldMk cId="2915347637" sldId="394"/>
            <ac:graphicFrameMk id="13" creationId="{DE9BFDAC-7FC2-4322-86DA-4C491DD410C2}"/>
          </ac:graphicFrameMkLst>
        </pc:graphicFrameChg>
      </pc:sldChg>
      <pc:sldChg chg="modSp">
        <pc:chgData name="Claire Walker" userId="ea9b7a16-6533-4bfc-968f-2b771b65ab59" providerId="ADAL" clId="{3280043D-F569-4ACE-8B98-419D42BD7A89}" dt="2019-05-27T07:24:21.013" v="38" actId="403"/>
        <pc:sldMkLst>
          <pc:docMk/>
          <pc:sldMk cId="1690204812" sldId="395"/>
        </pc:sldMkLst>
        <pc:graphicFrameChg chg="modGraphic">
          <ac:chgData name="Claire Walker" userId="ea9b7a16-6533-4bfc-968f-2b771b65ab59" providerId="ADAL" clId="{3280043D-F569-4ACE-8B98-419D42BD7A89}" dt="2019-05-27T07:24:21.013" v="38" actId="403"/>
          <ac:graphicFrameMkLst>
            <pc:docMk/>
            <pc:sldMk cId="1690204812" sldId="395"/>
            <ac:graphicFrameMk id="13" creationId="{DE9BFDAC-7FC2-4322-86DA-4C491DD410C2}"/>
          </ac:graphicFrameMkLst>
        </pc:graphicFrameChg>
      </pc:sldChg>
      <pc:sldChg chg="modSp">
        <pc:chgData name="Claire Walker" userId="ea9b7a16-6533-4bfc-968f-2b771b65ab59" providerId="ADAL" clId="{3280043D-F569-4ACE-8B98-419D42BD7A89}" dt="2019-05-27T07:24:06.142" v="34" actId="404"/>
        <pc:sldMkLst>
          <pc:docMk/>
          <pc:sldMk cId="1165297071" sldId="396"/>
        </pc:sldMkLst>
        <pc:graphicFrameChg chg="modGraphic">
          <ac:chgData name="Claire Walker" userId="ea9b7a16-6533-4bfc-968f-2b771b65ab59" providerId="ADAL" clId="{3280043D-F569-4ACE-8B98-419D42BD7A89}" dt="2019-05-27T07:24:06.142" v="34" actId="404"/>
          <ac:graphicFrameMkLst>
            <pc:docMk/>
            <pc:sldMk cId="1165297071" sldId="396"/>
            <ac:graphicFrameMk id="3" creationId="{743C7281-4FDF-4A6E-AC4A-0D75826BD560}"/>
          </ac:graphicFrameMkLst>
        </pc:graphicFrameChg>
      </pc:sldChg>
      <pc:sldChg chg="modSp">
        <pc:chgData name="Claire Walker" userId="ea9b7a16-6533-4bfc-968f-2b771b65ab59" providerId="ADAL" clId="{3280043D-F569-4ACE-8B98-419D42BD7A89}" dt="2019-05-27T07:24:15.062" v="37" actId="404"/>
        <pc:sldMkLst>
          <pc:docMk/>
          <pc:sldMk cId="819645978" sldId="397"/>
        </pc:sldMkLst>
        <pc:graphicFrameChg chg="modGraphic">
          <ac:chgData name="Claire Walker" userId="ea9b7a16-6533-4bfc-968f-2b771b65ab59" providerId="ADAL" clId="{3280043D-F569-4ACE-8B98-419D42BD7A89}" dt="2019-05-27T07:24:15.062" v="37" actId="404"/>
          <ac:graphicFrameMkLst>
            <pc:docMk/>
            <pc:sldMk cId="819645978" sldId="397"/>
            <ac:graphicFrameMk id="3" creationId="{743C7281-4FDF-4A6E-AC4A-0D75826BD560}"/>
          </ac:graphicFrameMkLst>
        </pc:graphicFrameChg>
      </pc:sldChg>
      <pc:sldChg chg="modSp">
        <pc:chgData name="Claire Walker" userId="ea9b7a16-6533-4bfc-968f-2b771b65ab59" providerId="ADAL" clId="{3280043D-F569-4ACE-8B98-419D42BD7A89}" dt="2019-05-27T07:26:11.028" v="117" actId="1037"/>
        <pc:sldMkLst>
          <pc:docMk/>
          <pc:sldMk cId="3400049803" sldId="398"/>
        </pc:sldMkLst>
        <pc:spChg chg="mod">
          <ac:chgData name="Claire Walker" userId="ea9b7a16-6533-4bfc-968f-2b771b65ab59" providerId="ADAL" clId="{3280043D-F569-4ACE-8B98-419D42BD7A89}" dt="2019-05-27T07:26:11.028" v="117" actId="1037"/>
          <ac:spMkLst>
            <pc:docMk/>
            <pc:sldMk cId="3400049803" sldId="398"/>
            <ac:spMk id="8" creationId="{82177ECF-20DD-47EC-82F7-FCC80BF86FEA}"/>
          </ac:spMkLst>
        </pc:spChg>
        <pc:spChg chg="mod">
          <ac:chgData name="Claire Walker" userId="ea9b7a16-6533-4bfc-968f-2b771b65ab59" providerId="ADAL" clId="{3280043D-F569-4ACE-8B98-419D42BD7A89}" dt="2019-05-27T07:26:11.028" v="117" actId="1037"/>
          <ac:spMkLst>
            <pc:docMk/>
            <pc:sldMk cId="3400049803" sldId="398"/>
            <ac:spMk id="12" creationId="{5DA72C15-7ED1-47C4-900D-3F80042D313F}"/>
          </ac:spMkLst>
        </pc:spChg>
        <pc:spChg chg="mod">
          <ac:chgData name="Claire Walker" userId="ea9b7a16-6533-4bfc-968f-2b771b65ab59" providerId="ADAL" clId="{3280043D-F569-4ACE-8B98-419D42BD7A89}" dt="2019-05-27T07:26:11.028" v="117" actId="1037"/>
          <ac:spMkLst>
            <pc:docMk/>
            <pc:sldMk cId="3400049803" sldId="398"/>
            <ac:spMk id="13" creationId="{F845E254-C2CF-4C25-B670-0CBC0B3E784D}"/>
          </ac:spMkLst>
        </pc:spChg>
        <pc:spChg chg="mod">
          <ac:chgData name="Claire Walker" userId="ea9b7a16-6533-4bfc-968f-2b771b65ab59" providerId="ADAL" clId="{3280043D-F569-4ACE-8B98-419D42BD7A89}" dt="2019-05-27T07:26:11.028" v="117" actId="1037"/>
          <ac:spMkLst>
            <pc:docMk/>
            <pc:sldMk cId="3400049803" sldId="398"/>
            <ac:spMk id="14" creationId="{4028D007-2757-427A-8F9B-FA9A35DA4E40}"/>
          </ac:spMkLst>
        </pc:spChg>
        <pc:spChg chg="mod">
          <ac:chgData name="Claire Walker" userId="ea9b7a16-6533-4bfc-968f-2b771b65ab59" providerId="ADAL" clId="{3280043D-F569-4ACE-8B98-419D42BD7A89}" dt="2019-05-27T07:26:11.028" v="117" actId="1037"/>
          <ac:spMkLst>
            <pc:docMk/>
            <pc:sldMk cId="3400049803" sldId="398"/>
            <ac:spMk id="15" creationId="{B8FA8C74-1DD3-4E31-9C40-6A725AA86618}"/>
          </ac:spMkLst>
        </pc:spChg>
        <pc:spChg chg="mod">
          <ac:chgData name="Claire Walker" userId="ea9b7a16-6533-4bfc-968f-2b771b65ab59" providerId="ADAL" clId="{3280043D-F569-4ACE-8B98-419D42BD7A89}" dt="2019-05-27T07:26:11.028" v="117" actId="1037"/>
          <ac:spMkLst>
            <pc:docMk/>
            <pc:sldMk cId="3400049803" sldId="398"/>
            <ac:spMk id="16" creationId="{38855CE7-9C8B-4E15-AE98-CBF1BED05E57}"/>
          </ac:spMkLst>
        </pc:spChg>
        <pc:spChg chg="mod">
          <ac:chgData name="Claire Walker" userId="ea9b7a16-6533-4bfc-968f-2b771b65ab59" providerId="ADAL" clId="{3280043D-F569-4ACE-8B98-419D42BD7A89}" dt="2019-05-27T07:26:04.119" v="99" actId="1037"/>
          <ac:spMkLst>
            <pc:docMk/>
            <pc:sldMk cId="3400049803" sldId="398"/>
            <ac:spMk id="19" creationId="{5252A847-DE45-4FA3-A1F8-EEBEB845FF8E}"/>
          </ac:spMkLst>
        </pc:spChg>
      </pc:sldChg>
      <pc:sldChg chg="addSp delSp">
        <pc:chgData name="Claire Walker" userId="ea9b7a16-6533-4bfc-968f-2b771b65ab59" providerId="ADAL" clId="{3280043D-F569-4ACE-8B98-419D42BD7A89}" dt="2019-05-27T07:27:26.180" v="177"/>
        <pc:sldMkLst>
          <pc:docMk/>
          <pc:sldMk cId="921349450" sldId="400"/>
        </pc:sldMkLst>
        <pc:grpChg chg="del">
          <ac:chgData name="Claire Walker" userId="ea9b7a16-6533-4bfc-968f-2b771b65ab59" providerId="ADAL" clId="{3280043D-F569-4ACE-8B98-419D42BD7A89}" dt="2019-05-27T07:27:25.813" v="176" actId="478"/>
          <ac:grpSpMkLst>
            <pc:docMk/>
            <pc:sldMk cId="921349450" sldId="400"/>
            <ac:grpSpMk id="6" creationId="{B5916AA6-2EA2-4BC9-9371-58DCE9002245}"/>
          </ac:grpSpMkLst>
        </pc:grpChg>
        <pc:grpChg chg="add">
          <ac:chgData name="Claire Walker" userId="ea9b7a16-6533-4bfc-968f-2b771b65ab59" providerId="ADAL" clId="{3280043D-F569-4ACE-8B98-419D42BD7A89}" dt="2019-05-27T07:27:26.180" v="177"/>
          <ac:grpSpMkLst>
            <pc:docMk/>
            <pc:sldMk cId="921349450" sldId="400"/>
            <ac:grpSpMk id="13" creationId="{5962E371-EF2B-4158-9A00-555D5AEC4256}"/>
          </ac:grpSpMkLst>
        </pc:grpChg>
      </pc:sldChg>
      <pc:sldChg chg="modSp">
        <pc:chgData name="Claire Walker" userId="ea9b7a16-6533-4bfc-968f-2b771b65ab59" providerId="ADAL" clId="{3280043D-F569-4ACE-8B98-419D42BD7A89}" dt="2019-05-27T07:28:45.674" v="185" actId="403"/>
        <pc:sldMkLst>
          <pc:docMk/>
          <pc:sldMk cId="1214548628" sldId="401"/>
        </pc:sldMkLst>
        <pc:spChg chg="mod">
          <ac:chgData name="Claire Walker" userId="ea9b7a16-6533-4bfc-968f-2b771b65ab59" providerId="ADAL" clId="{3280043D-F569-4ACE-8B98-419D42BD7A89}" dt="2019-05-27T07:28:45.674" v="185" actId="403"/>
          <ac:spMkLst>
            <pc:docMk/>
            <pc:sldMk cId="1214548628" sldId="401"/>
            <ac:spMk id="19" creationId="{5252A847-DE45-4FA3-A1F8-EEBEB845FF8E}"/>
          </ac:spMkLst>
        </pc:spChg>
      </pc:sldChg>
      <pc:sldChg chg="modSp">
        <pc:chgData name="Claire Walker" userId="ea9b7a16-6533-4bfc-968f-2b771b65ab59" providerId="ADAL" clId="{3280043D-F569-4ACE-8B98-419D42BD7A89}" dt="2019-05-27T07:28:50.900" v="186" actId="403"/>
        <pc:sldMkLst>
          <pc:docMk/>
          <pc:sldMk cId="3752980503" sldId="402"/>
        </pc:sldMkLst>
        <pc:spChg chg="mod">
          <ac:chgData name="Claire Walker" userId="ea9b7a16-6533-4bfc-968f-2b771b65ab59" providerId="ADAL" clId="{3280043D-F569-4ACE-8B98-419D42BD7A89}" dt="2019-05-27T07:28:50.900" v="186" actId="403"/>
          <ac:spMkLst>
            <pc:docMk/>
            <pc:sldMk cId="3752980503" sldId="402"/>
            <ac:spMk id="19" creationId="{5252A847-DE45-4FA3-A1F8-EEBEB845FF8E}"/>
          </ac:spMkLst>
        </pc:spChg>
      </pc:sldChg>
      <pc:sldChg chg="addSp delSp modSp">
        <pc:chgData name="Claire Walker" userId="ea9b7a16-6533-4bfc-968f-2b771b65ab59" providerId="ADAL" clId="{3280043D-F569-4ACE-8B98-419D42BD7A89}" dt="2019-05-27T07:29:04.867" v="188" actId="403"/>
        <pc:sldMkLst>
          <pc:docMk/>
          <pc:sldMk cId="398822112" sldId="403"/>
        </pc:sldMkLst>
        <pc:spChg chg="del">
          <ac:chgData name="Claire Walker" userId="ea9b7a16-6533-4bfc-968f-2b771b65ab59" providerId="ADAL" clId="{3280043D-F569-4ACE-8B98-419D42BD7A89}" dt="2019-05-27T07:28:15.411" v="179" actId="478"/>
          <ac:spMkLst>
            <pc:docMk/>
            <pc:sldMk cId="398822112" sldId="403"/>
            <ac:spMk id="8" creationId="{F8E44B05-0995-4960-A51B-1D0985C3B312}"/>
          </ac:spMkLst>
        </pc:spChg>
        <pc:spChg chg="add">
          <ac:chgData name="Claire Walker" userId="ea9b7a16-6533-4bfc-968f-2b771b65ab59" providerId="ADAL" clId="{3280043D-F569-4ACE-8B98-419D42BD7A89}" dt="2019-05-27T07:28:15.802" v="180"/>
          <ac:spMkLst>
            <pc:docMk/>
            <pc:sldMk cId="398822112" sldId="403"/>
            <ac:spMk id="13" creationId="{45598C6E-A0FA-4C30-8896-5E9B4D8B59BB}"/>
          </ac:spMkLst>
        </pc:spChg>
        <pc:graphicFrameChg chg="modGraphic">
          <ac:chgData name="Claire Walker" userId="ea9b7a16-6533-4bfc-968f-2b771b65ab59" providerId="ADAL" clId="{3280043D-F569-4ACE-8B98-419D42BD7A89}" dt="2019-05-27T07:29:04.867" v="188" actId="403"/>
          <ac:graphicFrameMkLst>
            <pc:docMk/>
            <pc:sldMk cId="398822112" sldId="403"/>
            <ac:graphicFrameMk id="7" creationId="{F09A3C64-A30D-479F-A9F9-882F3597D7B3}"/>
          </ac:graphicFrameMkLst>
        </pc:graphicFrameChg>
      </pc:sldChg>
      <pc:sldChg chg="addSp delSp modSp">
        <pc:chgData name="Claire Walker" userId="ea9b7a16-6533-4bfc-968f-2b771b65ab59" providerId="ADAL" clId="{3280043D-F569-4ACE-8B98-419D42BD7A89}" dt="2019-05-27T07:30:01.084" v="197" actId="403"/>
        <pc:sldMkLst>
          <pc:docMk/>
          <pc:sldMk cId="543152559" sldId="404"/>
        </pc:sldMkLst>
        <pc:spChg chg="del">
          <ac:chgData name="Claire Walker" userId="ea9b7a16-6533-4bfc-968f-2b771b65ab59" providerId="ADAL" clId="{3280043D-F569-4ACE-8B98-419D42BD7A89}" dt="2019-05-27T07:28:19.940" v="181" actId="478"/>
          <ac:spMkLst>
            <pc:docMk/>
            <pc:sldMk cId="543152559" sldId="404"/>
            <ac:spMk id="8" creationId="{F8E44B05-0995-4960-A51B-1D0985C3B312}"/>
          </ac:spMkLst>
        </pc:spChg>
        <pc:spChg chg="add">
          <ac:chgData name="Claire Walker" userId="ea9b7a16-6533-4bfc-968f-2b771b65ab59" providerId="ADAL" clId="{3280043D-F569-4ACE-8B98-419D42BD7A89}" dt="2019-05-27T07:28:20.327" v="182"/>
          <ac:spMkLst>
            <pc:docMk/>
            <pc:sldMk cId="543152559" sldId="404"/>
            <ac:spMk id="13" creationId="{8DC62551-5C42-4F2E-9D83-A24AA54D56A8}"/>
          </ac:spMkLst>
        </pc:spChg>
        <pc:graphicFrameChg chg="modGraphic">
          <ac:chgData name="Claire Walker" userId="ea9b7a16-6533-4bfc-968f-2b771b65ab59" providerId="ADAL" clId="{3280043D-F569-4ACE-8B98-419D42BD7A89}" dt="2019-05-27T07:30:01.084" v="197" actId="403"/>
          <ac:graphicFrameMkLst>
            <pc:docMk/>
            <pc:sldMk cId="543152559" sldId="404"/>
            <ac:graphicFrameMk id="7" creationId="{F09A3C64-A30D-479F-A9F9-882F3597D7B3}"/>
          </ac:graphicFrameMkLst>
        </pc:graphicFrameChg>
      </pc:sldChg>
    </pc:docChg>
  </pc:docChgLst>
  <pc:docChgLst>
    <pc:chgData name="Helen Woodhead" userId="ad3a4230-80d7-443d-8a9e-007713cf765f" providerId="ADAL" clId="{5A87D654-946B-4FBC-ADD7-12C46A2507EC}"/>
    <pc:docChg chg="undo redo custSel addSld modSld sldOrd">
      <pc:chgData name="Helen Woodhead" userId="ad3a4230-80d7-443d-8a9e-007713cf765f" providerId="ADAL" clId="{5A87D654-946B-4FBC-ADD7-12C46A2507EC}" dt="2019-05-23T08:44:46.820" v="1894"/>
      <pc:docMkLst>
        <pc:docMk/>
      </pc:docMkLst>
      <pc:sldChg chg="modSp">
        <pc:chgData name="Helen Woodhead" userId="ad3a4230-80d7-443d-8a9e-007713cf765f" providerId="ADAL" clId="{5A87D654-946B-4FBC-ADD7-12C46A2507EC}" dt="2019-05-22T13:51:39.805" v="53" actId="207"/>
        <pc:sldMkLst>
          <pc:docMk/>
          <pc:sldMk cId="2637481266" sldId="256"/>
        </pc:sldMkLst>
        <pc:spChg chg="mod">
          <ac:chgData name="Helen Woodhead" userId="ad3a4230-80d7-443d-8a9e-007713cf765f" providerId="ADAL" clId="{5A87D654-946B-4FBC-ADD7-12C46A2507EC}" dt="2019-05-22T13:51:39.805" v="53" actId="207"/>
          <ac:spMkLst>
            <pc:docMk/>
            <pc:sldMk cId="2637481266" sldId="256"/>
            <ac:spMk id="19" creationId="{5252A847-DE45-4FA3-A1F8-EEBEB845FF8E}"/>
          </ac:spMkLst>
        </pc:spChg>
      </pc:sldChg>
      <pc:sldChg chg="addSp modSp">
        <pc:chgData name="Helen Woodhead" userId="ad3a4230-80d7-443d-8a9e-007713cf765f" providerId="ADAL" clId="{5A87D654-946B-4FBC-ADD7-12C46A2507EC}" dt="2019-05-22T14:21:56.895" v="1123" actId="20577"/>
        <pc:sldMkLst>
          <pc:docMk/>
          <pc:sldMk cId="636014570" sldId="314"/>
        </pc:sldMkLst>
        <pc:spChg chg="mod">
          <ac:chgData name="Helen Woodhead" userId="ad3a4230-80d7-443d-8a9e-007713cf765f" providerId="ADAL" clId="{5A87D654-946B-4FBC-ADD7-12C46A2507EC}" dt="2019-05-22T14:21:56.895" v="1123" actId="20577"/>
          <ac:spMkLst>
            <pc:docMk/>
            <pc:sldMk cId="636014570" sldId="314"/>
            <ac:spMk id="7" creationId="{CE741512-72EE-4003-A508-81F1C132EAAE}"/>
          </ac:spMkLst>
        </pc:spChg>
        <pc:spChg chg="mod">
          <ac:chgData name="Helen Woodhead" userId="ad3a4230-80d7-443d-8a9e-007713cf765f" providerId="ADAL" clId="{5A87D654-946B-4FBC-ADD7-12C46A2507EC}" dt="2019-05-22T14:21:45.481" v="1104" actId="20577"/>
          <ac:spMkLst>
            <pc:docMk/>
            <pc:sldMk cId="636014570" sldId="314"/>
            <ac:spMk id="8" creationId="{8F5B6DC9-3B7E-465E-A6FE-9B394A0E2CC1}"/>
          </ac:spMkLst>
        </pc:spChg>
        <pc:spChg chg="mod">
          <ac:chgData name="Helen Woodhead" userId="ad3a4230-80d7-443d-8a9e-007713cf765f" providerId="ADAL" clId="{5A87D654-946B-4FBC-ADD7-12C46A2507EC}" dt="2019-05-22T14:21:50.895" v="1114" actId="20577"/>
          <ac:spMkLst>
            <pc:docMk/>
            <pc:sldMk cId="636014570" sldId="314"/>
            <ac:spMk id="12" creationId="{75D6327B-2F98-491F-8064-06CFD692C4EF}"/>
          </ac:spMkLst>
        </pc:spChg>
        <pc:spChg chg="mod">
          <ac:chgData name="Helen Woodhead" userId="ad3a4230-80d7-443d-8a9e-007713cf765f" providerId="ADAL" clId="{5A87D654-946B-4FBC-ADD7-12C46A2507EC}" dt="2019-05-22T14:21:07.241" v="1093" actId="1076"/>
          <ac:spMkLst>
            <pc:docMk/>
            <pc:sldMk cId="636014570" sldId="314"/>
            <ac:spMk id="19" creationId="{5252A847-DE45-4FA3-A1F8-EEBEB845FF8E}"/>
          </ac:spMkLst>
        </pc:spChg>
        <pc:grpChg chg="add mod">
          <ac:chgData name="Helen Woodhead" userId="ad3a4230-80d7-443d-8a9e-007713cf765f" providerId="ADAL" clId="{5A87D654-946B-4FBC-ADD7-12C46A2507EC}" dt="2019-05-22T14:21:11.487" v="1094" actId="1076"/>
          <ac:grpSpMkLst>
            <pc:docMk/>
            <pc:sldMk cId="636014570" sldId="314"/>
            <ac:grpSpMk id="6" creationId="{B5916AA6-2EA2-4BC9-9371-58DCE9002245}"/>
          </ac:grpSpMkLst>
        </pc:grpChg>
      </pc:sldChg>
      <pc:sldChg chg="addSp modSp">
        <pc:chgData name="Helen Woodhead" userId="ad3a4230-80d7-443d-8a9e-007713cf765f" providerId="ADAL" clId="{5A87D654-946B-4FBC-ADD7-12C46A2507EC}" dt="2019-05-22T14:00:23.050" v="270" actId="20577"/>
        <pc:sldMkLst>
          <pc:docMk/>
          <pc:sldMk cId="36917022" sldId="360"/>
        </pc:sldMkLst>
        <pc:spChg chg="mod">
          <ac:chgData name="Helen Woodhead" userId="ad3a4230-80d7-443d-8a9e-007713cf765f" providerId="ADAL" clId="{5A87D654-946B-4FBC-ADD7-12C46A2507EC}" dt="2019-05-22T14:00:16.616" v="257" actId="20577"/>
          <ac:spMkLst>
            <pc:docMk/>
            <pc:sldMk cId="36917022" sldId="360"/>
            <ac:spMk id="7" creationId="{D6F6A38E-D05F-4ED1-8F63-F9A3147F691D}"/>
          </ac:spMkLst>
        </pc:spChg>
        <pc:spChg chg="mod">
          <ac:chgData name="Helen Woodhead" userId="ad3a4230-80d7-443d-8a9e-007713cf765f" providerId="ADAL" clId="{5A87D654-946B-4FBC-ADD7-12C46A2507EC}" dt="2019-05-22T14:00:23.050" v="270" actId="20577"/>
          <ac:spMkLst>
            <pc:docMk/>
            <pc:sldMk cId="36917022" sldId="360"/>
            <ac:spMk id="8" creationId="{CE17A60B-9F96-4685-A706-73556563B456}"/>
          </ac:spMkLst>
        </pc:spChg>
        <pc:spChg chg="mod">
          <ac:chgData name="Helen Woodhead" userId="ad3a4230-80d7-443d-8a9e-007713cf765f" providerId="ADAL" clId="{5A87D654-946B-4FBC-ADD7-12C46A2507EC}" dt="2019-05-22T14:00:11.759" v="246" actId="20577"/>
          <ac:spMkLst>
            <pc:docMk/>
            <pc:sldMk cId="36917022" sldId="360"/>
            <ac:spMk id="12" creationId="{6489CE3F-2D48-4018-B736-15D0064C1A61}"/>
          </ac:spMkLst>
        </pc:spChg>
        <pc:spChg chg="mod">
          <ac:chgData name="Helen Woodhead" userId="ad3a4230-80d7-443d-8a9e-007713cf765f" providerId="ADAL" clId="{5A87D654-946B-4FBC-ADD7-12C46A2507EC}" dt="2019-05-22T13:58:46.857" v="230" actId="1076"/>
          <ac:spMkLst>
            <pc:docMk/>
            <pc:sldMk cId="36917022" sldId="360"/>
            <ac:spMk id="19" creationId="{5252A847-DE45-4FA3-A1F8-EEBEB845FF8E}"/>
          </ac:spMkLst>
        </pc:spChg>
        <pc:grpChg chg="add mod">
          <ac:chgData name="Helen Woodhead" userId="ad3a4230-80d7-443d-8a9e-007713cf765f" providerId="ADAL" clId="{5A87D654-946B-4FBC-ADD7-12C46A2507EC}" dt="2019-05-22T13:59:07.867" v="236" actId="14100"/>
          <ac:grpSpMkLst>
            <pc:docMk/>
            <pc:sldMk cId="36917022" sldId="360"/>
            <ac:grpSpMk id="6" creationId="{8560A59D-4DF7-4ECD-908F-6FECD8347817}"/>
          </ac:grpSpMkLst>
        </pc:grpChg>
      </pc:sldChg>
      <pc:sldChg chg="addSp delSp modSp">
        <pc:chgData name="Helen Woodhead" userId="ad3a4230-80d7-443d-8a9e-007713cf765f" providerId="ADAL" clId="{5A87D654-946B-4FBC-ADD7-12C46A2507EC}" dt="2019-05-22T13:57:55.762" v="181" actId="120"/>
        <pc:sldMkLst>
          <pc:docMk/>
          <pc:sldMk cId="1035052751" sldId="361"/>
        </pc:sldMkLst>
        <pc:spChg chg="mod">
          <ac:chgData name="Helen Woodhead" userId="ad3a4230-80d7-443d-8a9e-007713cf765f" providerId="ADAL" clId="{5A87D654-946B-4FBC-ADD7-12C46A2507EC}" dt="2019-05-22T13:56:31.175" v="174" actId="1582"/>
          <ac:spMkLst>
            <pc:docMk/>
            <pc:sldMk cId="1035052751" sldId="361"/>
            <ac:spMk id="9" creationId="{CD51BE9D-524E-45D0-A0C7-BC6463D8F2C7}"/>
          </ac:spMkLst>
        </pc:spChg>
        <pc:spChg chg="mod">
          <ac:chgData name="Helen Woodhead" userId="ad3a4230-80d7-443d-8a9e-007713cf765f" providerId="ADAL" clId="{5A87D654-946B-4FBC-ADD7-12C46A2507EC}" dt="2019-05-22T13:56:31.175" v="174" actId="1582"/>
          <ac:spMkLst>
            <pc:docMk/>
            <pc:sldMk cId="1035052751" sldId="361"/>
            <ac:spMk id="10" creationId="{1FDA6139-5069-4203-9564-2C0CBB7CD9CE}"/>
          </ac:spMkLst>
        </pc:spChg>
        <pc:spChg chg="mod">
          <ac:chgData name="Helen Woodhead" userId="ad3a4230-80d7-443d-8a9e-007713cf765f" providerId="ADAL" clId="{5A87D654-946B-4FBC-ADD7-12C46A2507EC}" dt="2019-05-22T13:56:31.175" v="174" actId="1582"/>
          <ac:spMkLst>
            <pc:docMk/>
            <pc:sldMk cId="1035052751" sldId="361"/>
            <ac:spMk id="14" creationId="{155ADDA2-338D-45D3-9DEE-63376B66C5B1}"/>
          </ac:spMkLst>
        </pc:spChg>
        <pc:spChg chg="mod">
          <ac:chgData name="Helen Woodhead" userId="ad3a4230-80d7-443d-8a9e-007713cf765f" providerId="ADAL" clId="{5A87D654-946B-4FBC-ADD7-12C46A2507EC}" dt="2019-05-22T13:56:31.175" v="174" actId="1582"/>
          <ac:spMkLst>
            <pc:docMk/>
            <pc:sldMk cId="1035052751" sldId="361"/>
            <ac:spMk id="15" creationId="{10D16EBA-AB4F-4B3C-BD01-B778B7BDD7C2}"/>
          </ac:spMkLst>
        </pc:spChg>
        <pc:spChg chg="mod">
          <ac:chgData name="Helen Woodhead" userId="ad3a4230-80d7-443d-8a9e-007713cf765f" providerId="ADAL" clId="{5A87D654-946B-4FBC-ADD7-12C46A2507EC}" dt="2019-05-22T13:56:31.175" v="174" actId="1582"/>
          <ac:spMkLst>
            <pc:docMk/>
            <pc:sldMk cId="1035052751" sldId="361"/>
            <ac:spMk id="16" creationId="{0CE0DCD6-95AE-4569-83C3-636A31F58A3E}"/>
          </ac:spMkLst>
        </pc:spChg>
        <pc:spChg chg="mod">
          <ac:chgData name="Helen Woodhead" userId="ad3a4230-80d7-443d-8a9e-007713cf765f" providerId="ADAL" clId="{5A87D654-946B-4FBC-ADD7-12C46A2507EC}" dt="2019-05-22T13:56:31.175" v="174" actId="1582"/>
          <ac:spMkLst>
            <pc:docMk/>
            <pc:sldMk cId="1035052751" sldId="361"/>
            <ac:spMk id="17" creationId="{5DDD6130-8023-48C4-95EF-9C3AF6B136E3}"/>
          </ac:spMkLst>
        </pc:spChg>
        <pc:spChg chg="mod">
          <ac:chgData name="Helen Woodhead" userId="ad3a4230-80d7-443d-8a9e-007713cf765f" providerId="ADAL" clId="{5A87D654-946B-4FBC-ADD7-12C46A2507EC}" dt="2019-05-22T13:56:31.175" v="174" actId="1582"/>
          <ac:spMkLst>
            <pc:docMk/>
            <pc:sldMk cId="1035052751" sldId="361"/>
            <ac:spMk id="18" creationId="{1DB74078-BCBF-4905-8B38-359641243359}"/>
          </ac:spMkLst>
        </pc:spChg>
        <pc:spChg chg="mod">
          <ac:chgData name="Helen Woodhead" userId="ad3a4230-80d7-443d-8a9e-007713cf765f" providerId="ADAL" clId="{5A87D654-946B-4FBC-ADD7-12C46A2507EC}" dt="2019-05-22T13:57:55.762" v="181" actId="120"/>
          <ac:spMkLst>
            <pc:docMk/>
            <pc:sldMk cId="1035052751" sldId="361"/>
            <ac:spMk id="19" creationId="{5252A847-DE45-4FA3-A1F8-EEBEB845FF8E}"/>
          </ac:spMkLst>
        </pc:spChg>
        <pc:spChg chg="mod">
          <ac:chgData name="Helen Woodhead" userId="ad3a4230-80d7-443d-8a9e-007713cf765f" providerId="ADAL" clId="{5A87D654-946B-4FBC-ADD7-12C46A2507EC}" dt="2019-05-22T13:56:31.175" v="174" actId="1582"/>
          <ac:spMkLst>
            <pc:docMk/>
            <pc:sldMk cId="1035052751" sldId="361"/>
            <ac:spMk id="20" creationId="{B0DFB690-7579-4213-A81F-4B0E0331E3EB}"/>
          </ac:spMkLst>
        </pc:spChg>
        <pc:spChg chg="mod">
          <ac:chgData name="Helen Woodhead" userId="ad3a4230-80d7-443d-8a9e-007713cf765f" providerId="ADAL" clId="{5A87D654-946B-4FBC-ADD7-12C46A2507EC}" dt="2019-05-22T13:56:31.175" v="174" actId="1582"/>
          <ac:spMkLst>
            <pc:docMk/>
            <pc:sldMk cId="1035052751" sldId="361"/>
            <ac:spMk id="21" creationId="{ADC757B8-D316-4E51-894F-838056CE6FE6}"/>
          </ac:spMkLst>
        </pc:spChg>
        <pc:spChg chg="mod">
          <ac:chgData name="Helen Woodhead" userId="ad3a4230-80d7-443d-8a9e-007713cf765f" providerId="ADAL" clId="{5A87D654-946B-4FBC-ADD7-12C46A2507EC}" dt="2019-05-22T13:56:31.175" v="174" actId="1582"/>
          <ac:spMkLst>
            <pc:docMk/>
            <pc:sldMk cId="1035052751" sldId="361"/>
            <ac:spMk id="22" creationId="{1C396372-591D-408C-AF25-F76FBE09D3AD}"/>
          </ac:spMkLst>
        </pc:spChg>
        <pc:spChg chg="mod">
          <ac:chgData name="Helen Woodhead" userId="ad3a4230-80d7-443d-8a9e-007713cf765f" providerId="ADAL" clId="{5A87D654-946B-4FBC-ADD7-12C46A2507EC}" dt="2019-05-22T13:56:31.175" v="174" actId="1582"/>
          <ac:spMkLst>
            <pc:docMk/>
            <pc:sldMk cId="1035052751" sldId="361"/>
            <ac:spMk id="23" creationId="{C59DC5B0-B3BC-4F75-BBF0-8B3C672C8A88}"/>
          </ac:spMkLst>
        </pc:spChg>
        <pc:spChg chg="mod">
          <ac:chgData name="Helen Woodhead" userId="ad3a4230-80d7-443d-8a9e-007713cf765f" providerId="ADAL" clId="{5A87D654-946B-4FBC-ADD7-12C46A2507EC}" dt="2019-05-22T13:56:31.175" v="174" actId="1582"/>
          <ac:spMkLst>
            <pc:docMk/>
            <pc:sldMk cId="1035052751" sldId="361"/>
            <ac:spMk id="24" creationId="{F7F661C1-0077-46D2-924A-E6CEF53037AA}"/>
          </ac:spMkLst>
        </pc:spChg>
        <pc:grpChg chg="add mod">
          <ac:chgData name="Helen Woodhead" userId="ad3a4230-80d7-443d-8a9e-007713cf765f" providerId="ADAL" clId="{5A87D654-946B-4FBC-ADD7-12C46A2507EC}" dt="2019-05-22T13:56:24.881" v="173" actId="207"/>
          <ac:grpSpMkLst>
            <pc:docMk/>
            <pc:sldMk cId="1035052751" sldId="361"/>
            <ac:grpSpMk id="8" creationId="{0A7218DB-2694-46DE-B628-4FA1080195D3}"/>
          </ac:grpSpMkLst>
        </pc:grpChg>
        <pc:graphicFrameChg chg="del">
          <ac:chgData name="Helen Woodhead" userId="ad3a4230-80d7-443d-8a9e-007713cf765f" providerId="ADAL" clId="{5A87D654-946B-4FBC-ADD7-12C46A2507EC}" dt="2019-05-22T13:55:21.403" v="105" actId="478"/>
          <ac:graphicFrameMkLst>
            <pc:docMk/>
            <pc:sldMk cId="1035052751" sldId="361"/>
            <ac:graphicFrameMk id="7" creationId="{D6AD1604-6368-474F-90F1-26D250AEF51C}"/>
          </ac:graphicFrameMkLst>
        </pc:graphicFrameChg>
      </pc:sldChg>
      <pc:sldChg chg="addSp delSp modSp">
        <pc:chgData name="Helen Woodhead" userId="ad3a4230-80d7-443d-8a9e-007713cf765f" providerId="ADAL" clId="{5A87D654-946B-4FBC-ADD7-12C46A2507EC}" dt="2019-05-22T14:32:29.524" v="1743" actId="20577"/>
        <pc:sldMkLst>
          <pc:docMk/>
          <pc:sldMk cId="310986706" sldId="386"/>
        </pc:sldMkLst>
        <pc:spChg chg="del">
          <ac:chgData name="Helen Woodhead" userId="ad3a4230-80d7-443d-8a9e-007713cf765f" providerId="ADAL" clId="{5A87D654-946B-4FBC-ADD7-12C46A2507EC}" dt="2019-05-22T14:29:34.713" v="1631" actId="478"/>
          <ac:spMkLst>
            <pc:docMk/>
            <pc:sldMk cId="310986706" sldId="386"/>
            <ac:spMk id="2" creationId="{AB0707A0-B31A-45C3-AEEB-2344636DF8FD}"/>
          </ac:spMkLst>
        </pc:spChg>
        <pc:spChg chg="add mod">
          <ac:chgData name="Helen Woodhead" userId="ad3a4230-80d7-443d-8a9e-007713cf765f" providerId="ADAL" clId="{5A87D654-946B-4FBC-ADD7-12C46A2507EC}" dt="2019-05-22T14:31:49.877" v="1682" actId="20577"/>
          <ac:spMkLst>
            <pc:docMk/>
            <pc:sldMk cId="310986706" sldId="386"/>
            <ac:spMk id="8" creationId="{F8E44B05-0995-4960-A51B-1D0985C3B312}"/>
          </ac:spMkLst>
        </pc:spChg>
        <pc:spChg chg="mod">
          <ac:chgData name="Helen Woodhead" userId="ad3a4230-80d7-443d-8a9e-007713cf765f" providerId="ADAL" clId="{5A87D654-946B-4FBC-ADD7-12C46A2507EC}" dt="2019-05-22T14:29:59.184" v="1643" actId="20577"/>
          <ac:spMkLst>
            <pc:docMk/>
            <pc:sldMk cId="310986706" sldId="386"/>
            <ac:spMk id="19" creationId="{5252A847-DE45-4FA3-A1F8-EEBEB845FF8E}"/>
          </ac:spMkLst>
        </pc:spChg>
        <pc:graphicFrameChg chg="add mod modGraphic">
          <ac:chgData name="Helen Woodhead" userId="ad3a4230-80d7-443d-8a9e-007713cf765f" providerId="ADAL" clId="{5A87D654-946B-4FBC-ADD7-12C46A2507EC}" dt="2019-05-22T14:32:29.524" v="1743" actId="20577"/>
          <ac:graphicFrameMkLst>
            <pc:docMk/>
            <pc:sldMk cId="310986706" sldId="386"/>
            <ac:graphicFrameMk id="7" creationId="{F09A3C64-A30D-479F-A9F9-882F3597D7B3}"/>
          </ac:graphicFrameMkLst>
        </pc:graphicFrameChg>
        <pc:picChg chg="add mod">
          <ac:chgData name="Helen Woodhead" userId="ad3a4230-80d7-443d-8a9e-007713cf765f" providerId="ADAL" clId="{5A87D654-946B-4FBC-ADD7-12C46A2507EC}" dt="2019-05-22T14:31:09.287" v="1663" actId="1076"/>
          <ac:picMkLst>
            <pc:docMk/>
            <pc:sldMk cId="310986706" sldId="386"/>
            <ac:picMk id="9" creationId="{597661FC-A946-4313-BCEC-42092D1B080D}"/>
          </ac:picMkLst>
        </pc:picChg>
      </pc:sldChg>
      <pc:sldChg chg="modSp">
        <pc:chgData name="Helen Woodhead" userId="ad3a4230-80d7-443d-8a9e-007713cf765f" providerId="ADAL" clId="{5A87D654-946B-4FBC-ADD7-12C46A2507EC}" dt="2019-05-22T13:55:13.515" v="104" actId="313"/>
        <pc:sldMkLst>
          <pc:docMk/>
          <pc:sldMk cId="3401100034" sldId="390"/>
        </pc:sldMkLst>
        <pc:spChg chg="mod">
          <ac:chgData name="Helen Woodhead" userId="ad3a4230-80d7-443d-8a9e-007713cf765f" providerId="ADAL" clId="{5A87D654-946B-4FBC-ADD7-12C46A2507EC}" dt="2019-05-22T13:55:13.515" v="104" actId="313"/>
          <ac:spMkLst>
            <pc:docMk/>
            <pc:sldMk cId="3401100034" sldId="390"/>
            <ac:spMk id="7" creationId="{C0CD6503-388C-4F9E-9FB0-9053D8579D01}"/>
          </ac:spMkLst>
        </pc:spChg>
      </pc:sldChg>
      <pc:sldChg chg="modSp">
        <pc:chgData name="Helen Woodhead" userId="ad3a4230-80d7-443d-8a9e-007713cf765f" providerId="ADAL" clId="{5A87D654-946B-4FBC-ADD7-12C46A2507EC}" dt="2019-05-22T13:54:31.297" v="65"/>
        <pc:sldMkLst>
          <pc:docMk/>
          <pc:sldMk cId="2075266808" sldId="391"/>
        </pc:sldMkLst>
        <pc:spChg chg="mod">
          <ac:chgData name="Helen Woodhead" userId="ad3a4230-80d7-443d-8a9e-007713cf765f" providerId="ADAL" clId="{5A87D654-946B-4FBC-ADD7-12C46A2507EC}" dt="2019-05-22T13:54:31.297" v="65"/>
          <ac:spMkLst>
            <pc:docMk/>
            <pc:sldMk cId="2075266808" sldId="391"/>
            <ac:spMk id="19" creationId="{5252A847-DE45-4FA3-A1F8-EEBEB845FF8E}"/>
          </ac:spMkLst>
        </pc:spChg>
      </pc:sldChg>
      <pc:sldChg chg="modSp add">
        <pc:chgData name="Helen Woodhead" userId="ad3a4230-80d7-443d-8a9e-007713cf765f" providerId="ADAL" clId="{5A87D654-946B-4FBC-ADD7-12C46A2507EC}" dt="2019-05-22T13:57:59.644" v="182" actId="120"/>
        <pc:sldMkLst>
          <pc:docMk/>
          <pc:sldMk cId="2504855611" sldId="392"/>
        </pc:sldMkLst>
        <pc:spChg chg="mod">
          <ac:chgData name="Helen Woodhead" userId="ad3a4230-80d7-443d-8a9e-007713cf765f" providerId="ADAL" clId="{5A87D654-946B-4FBC-ADD7-12C46A2507EC}" dt="2019-05-22T13:57:45.690" v="180" actId="208"/>
          <ac:spMkLst>
            <pc:docMk/>
            <pc:sldMk cId="2504855611" sldId="392"/>
            <ac:spMk id="9" creationId="{CD51BE9D-524E-45D0-A0C7-BC6463D8F2C7}"/>
          </ac:spMkLst>
        </pc:spChg>
        <pc:spChg chg="mod">
          <ac:chgData name="Helen Woodhead" userId="ad3a4230-80d7-443d-8a9e-007713cf765f" providerId="ADAL" clId="{5A87D654-946B-4FBC-ADD7-12C46A2507EC}" dt="2019-05-22T13:57:24.847" v="178" actId="207"/>
          <ac:spMkLst>
            <pc:docMk/>
            <pc:sldMk cId="2504855611" sldId="392"/>
            <ac:spMk id="10" creationId="{1FDA6139-5069-4203-9564-2C0CBB7CD9CE}"/>
          </ac:spMkLst>
        </pc:spChg>
        <pc:spChg chg="mod">
          <ac:chgData name="Helen Woodhead" userId="ad3a4230-80d7-443d-8a9e-007713cf765f" providerId="ADAL" clId="{5A87D654-946B-4FBC-ADD7-12C46A2507EC}" dt="2019-05-22T13:57:45.690" v="180" actId="208"/>
          <ac:spMkLst>
            <pc:docMk/>
            <pc:sldMk cId="2504855611" sldId="392"/>
            <ac:spMk id="14" creationId="{155ADDA2-338D-45D3-9DEE-63376B66C5B1}"/>
          </ac:spMkLst>
        </pc:spChg>
        <pc:spChg chg="mod">
          <ac:chgData name="Helen Woodhead" userId="ad3a4230-80d7-443d-8a9e-007713cf765f" providerId="ADAL" clId="{5A87D654-946B-4FBC-ADD7-12C46A2507EC}" dt="2019-05-22T13:57:45.690" v="180" actId="208"/>
          <ac:spMkLst>
            <pc:docMk/>
            <pc:sldMk cId="2504855611" sldId="392"/>
            <ac:spMk id="15" creationId="{10D16EBA-AB4F-4B3C-BD01-B778B7BDD7C2}"/>
          </ac:spMkLst>
        </pc:spChg>
        <pc:spChg chg="mod">
          <ac:chgData name="Helen Woodhead" userId="ad3a4230-80d7-443d-8a9e-007713cf765f" providerId="ADAL" clId="{5A87D654-946B-4FBC-ADD7-12C46A2507EC}" dt="2019-05-22T13:57:45.690" v="180" actId="208"/>
          <ac:spMkLst>
            <pc:docMk/>
            <pc:sldMk cId="2504855611" sldId="392"/>
            <ac:spMk id="16" creationId="{0CE0DCD6-95AE-4569-83C3-636A31F58A3E}"/>
          </ac:spMkLst>
        </pc:spChg>
        <pc:spChg chg="mod">
          <ac:chgData name="Helen Woodhead" userId="ad3a4230-80d7-443d-8a9e-007713cf765f" providerId="ADAL" clId="{5A87D654-946B-4FBC-ADD7-12C46A2507EC}" dt="2019-05-22T13:57:45.690" v="180" actId="208"/>
          <ac:spMkLst>
            <pc:docMk/>
            <pc:sldMk cId="2504855611" sldId="392"/>
            <ac:spMk id="17" creationId="{5DDD6130-8023-48C4-95EF-9C3AF6B136E3}"/>
          </ac:spMkLst>
        </pc:spChg>
        <pc:spChg chg="mod">
          <ac:chgData name="Helen Woodhead" userId="ad3a4230-80d7-443d-8a9e-007713cf765f" providerId="ADAL" clId="{5A87D654-946B-4FBC-ADD7-12C46A2507EC}" dt="2019-05-22T13:57:24.847" v="178" actId="207"/>
          <ac:spMkLst>
            <pc:docMk/>
            <pc:sldMk cId="2504855611" sldId="392"/>
            <ac:spMk id="18" creationId="{1DB74078-BCBF-4905-8B38-359641243359}"/>
          </ac:spMkLst>
        </pc:spChg>
        <pc:spChg chg="mod">
          <ac:chgData name="Helen Woodhead" userId="ad3a4230-80d7-443d-8a9e-007713cf765f" providerId="ADAL" clId="{5A87D654-946B-4FBC-ADD7-12C46A2507EC}" dt="2019-05-22T13:57:59.644" v="182" actId="120"/>
          <ac:spMkLst>
            <pc:docMk/>
            <pc:sldMk cId="2504855611" sldId="392"/>
            <ac:spMk id="19" creationId="{5252A847-DE45-4FA3-A1F8-EEBEB845FF8E}"/>
          </ac:spMkLst>
        </pc:spChg>
        <pc:spChg chg="mod">
          <ac:chgData name="Helen Woodhead" userId="ad3a4230-80d7-443d-8a9e-007713cf765f" providerId="ADAL" clId="{5A87D654-946B-4FBC-ADD7-12C46A2507EC}" dt="2019-05-22T13:57:24.847" v="178" actId="207"/>
          <ac:spMkLst>
            <pc:docMk/>
            <pc:sldMk cId="2504855611" sldId="392"/>
            <ac:spMk id="20" creationId="{B0DFB690-7579-4213-A81F-4B0E0331E3EB}"/>
          </ac:spMkLst>
        </pc:spChg>
        <pc:spChg chg="mod">
          <ac:chgData name="Helen Woodhead" userId="ad3a4230-80d7-443d-8a9e-007713cf765f" providerId="ADAL" clId="{5A87D654-946B-4FBC-ADD7-12C46A2507EC}" dt="2019-05-22T13:57:24.847" v="178" actId="207"/>
          <ac:spMkLst>
            <pc:docMk/>
            <pc:sldMk cId="2504855611" sldId="392"/>
            <ac:spMk id="21" creationId="{ADC757B8-D316-4E51-894F-838056CE6FE6}"/>
          </ac:spMkLst>
        </pc:spChg>
        <pc:spChg chg="mod">
          <ac:chgData name="Helen Woodhead" userId="ad3a4230-80d7-443d-8a9e-007713cf765f" providerId="ADAL" clId="{5A87D654-946B-4FBC-ADD7-12C46A2507EC}" dt="2019-05-22T13:57:24.847" v="178" actId="207"/>
          <ac:spMkLst>
            <pc:docMk/>
            <pc:sldMk cId="2504855611" sldId="392"/>
            <ac:spMk id="22" creationId="{1C396372-591D-408C-AF25-F76FBE09D3AD}"/>
          </ac:spMkLst>
        </pc:spChg>
        <pc:spChg chg="mod">
          <ac:chgData name="Helen Woodhead" userId="ad3a4230-80d7-443d-8a9e-007713cf765f" providerId="ADAL" clId="{5A87D654-946B-4FBC-ADD7-12C46A2507EC}" dt="2019-05-22T13:57:24.847" v="178" actId="207"/>
          <ac:spMkLst>
            <pc:docMk/>
            <pc:sldMk cId="2504855611" sldId="392"/>
            <ac:spMk id="23" creationId="{C59DC5B0-B3BC-4F75-BBF0-8B3C672C8A88}"/>
          </ac:spMkLst>
        </pc:spChg>
        <pc:spChg chg="mod">
          <ac:chgData name="Helen Woodhead" userId="ad3a4230-80d7-443d-8a9e-007713cf765f" providerId="ADAL" clId="{5A87D654-946B-4FBC-ADD7-12C46A2507EC}" dt="2019-05-22T13:57:45.690" v="180" actId="208"/>
          <ac:spMkLst>
            <pc:docMk/>
            <pc:sldMk cId="2504855611" sldId="392"/>
            <ac:spMk id="24" creationId="{F7F661C1-0077-46D2-924A-E6CEF53037AA}"/>
          </ac:spMkLst>
        </pc:spChg>
      </pc:sldChg>
      <pc:sldChg chg="modSp add">
        <pc:chgData name="Helen Woodhead" userId="ad3a4230-80d7-443d-8a9e-007713cf765f" providerId="ADAL" clId="{5A87D654-946B-4FBC-ADD7-12C46A2507EC}" dt="2019-05-22T14:02:02.527" v="345" actId="207"/>
        <pc:sldMkLst>
          <pc:docMk/>
          <pc:sldMk cId="3015039114" sldId="393"/>
        </pc:sldMkLst>
        <pc:spChg chg="mod">
          <ac:chgData name="Helen Woodhead" userId="ad3a4230-80d7-443d-8a9e-007713cf765f" providerId="ADAL" clId="{5A87D654-946B-4FBC-ADD7-12C46A2507EC}" dt="2019-05-22T14:02:02.527" v="345" actId="207"/>
          <ac:spMkLst>
            <pc:docMk/>
            <pc:sldMk cId="3015039114" sldId="393"/>
            <ac:spMk id="19" creationId="{5252A847-DE45-4FA3-A1F8-EEBEB845FF8E}"/>
          </ac:spMkLst>
        </pc:spChg>
      </pc:sldChg>
      <pc:sldChg chg="addSp delSp modSp add">
        <pc:chgData name="Helen Woodhead" userId="ad3a4230-80d7-443d-8a9e-007713cf765f" providerId="ADAL" clId="{5A87D654-946B-4FBC-ADD7-12C46A2507EC}" dt="2019-05-22T14:07:05.041" v="531" actId="1036"/>
        <pc:sldMkLst>
          <pc:docMk/>
          <pc:sldMk cId="2915347637" sldId="394"/>
        </pc:sldMkLst>
        <pc:spChg chg="add del mod">
          <ac:chgData name="Helen Woodhead" userId="ad3a4230-80d7-443d-8a9e-007713cf765f" providerId="ADAL" clId="{5A87D654-946B-4FBC-ADD7-12C46A2507EC}" dt="2019-05-22T14:07:04.069" v="529"/>
          <ac:spMkLst>
            <pc:docMk/>
            <pc:sldMk cId="2915347637" sldId="394"/>
            <ac:spMk id="15" creationId="{03C973F8-7E93-4A4B-B942-6D004F02C5F7}"/>
          </ac:spMkLst>
        </pc:spChg>
        <pc:spChg chg="mod">
          <ac:chgData name="Helen Woodhead" userId="ad3a4230-80d7-443d-8a9e-007713cf765f" providerId="ADAL" clId="{5A87D654-946B-4FBC-ADD7-12C46A2507EC}" dt="2019-05-22T14:02:34.895" v="398" actId="20577"/>
          <ac:spMkLst>
            <pc:docMk/>
            <pc:sldMk cId="2915347637" sldId="394"/>
            <ac:spMk id="19" creationId="{5252A847-DE45-4FA3-A1F8-EEBEB845FF8E}"/>
          </ac:spMkLst>
        </pc:spChg>
        <pc:grpChg chg="del">
          <ac:chgData name="Helen Woodhead" userId="ad3a4230-80d7-443d-8a9e-007713cf765f" providerId="ADAL" clId="{5A87D654-946B-4FBC-ADD7-12C46A2507EC}" dt="2019-05-22T14:02:31.538" v="397" actId="478"/>
          <ac:grpSpMkLst>
            <pc:docMk/>
            <pc:sldMk cId="2915347637" sldId="394"/>
            <ac:grpSpMk id="6" creationId="{8560A59D-4DF7-4ECD-908F-6FECD8347817}"/>
          </ac:grpSpMkLst>
        </pc:grpChg>
        <pc:graphicFrameChg chg="add mod modGraphic">
          <ac:chgData name="Helen Woodhead" userId="ad3a4230-80d7-443d-8a9e-007713cf765f" providerId="ADAL" clId="{5A87D654-946B-4FBC-ADD7-12C46A2507EC}" dt="2019-05-22T14:07:05.041" v="531" actId="1036"/>
          <ac:graphicFrameMkLst>
            <pc:docMk/>
            <pc:sldMk cId="2915347637" sldId="394"/>
            <ac:graphicFrameMk id="13" creationId="{DE9BFDAC-7FC2-4322-86DA-4C491DD410C2}"/>
          </ac:graphicFrameMkLst>
        </pc:graphicFrameChg>
        <pc:graphicFrameChg chg="add del mod">
          <ac:chgData name="Helen Woodhead" userId="ad3a4230-80d7-443d-8a9e-007713cf765f" providerId="ADAL" clId="{5A87D654-946B-4FBC-ADD7-12C46A2507EC}" dt="2019-05-22T14:07:04.069" v="529"/>
          <ac:graphicFrameMkLst>
            <pc:docMk/>
            <pc:sldMk cId="2915347637" sldId="394"/>
            <ac:graphicFrameMk id="14" creationId="{DB42A338-196F-409B-8782-D755487ECA37}"/>
          </ac:graphicFrameMkLst>
        </pc:graphicFrameChg>
      </pc:sldChg>
      <pc:sldChg chg="addSp delSp modSp add">
        <pc:chgData name="Helen Woodhead" userId="ad3a4230-80d7-443d-8a9e-007713cf765f" providerId="ADAL" clId="{5A87D654-946B-4FBC-ADD7-12C46A2507EC}" dt="2019-05-22T14:07:04.524" v="530"/>
        <pc:sldMkLst>
          <pc:docMk/>
          <pc:sldMk cId="1690204812" sldId="395"/>
        </pc:sldMkLst>
        <pc:spChg chg="add del mod">
          <ac:chgData name="Helen Woodhead" userId="ad3a4230-80d7-443d-8a9e-007713cf765f" providerId="ADAL" clId="{5A87D654-946B-4FBC-ADD7-12C46A2507EC}" dt="2019-05-22T14:07:04.524" v="530"/>
          <ac:spMkLst>
            <pc:docMk/>
            <pc:sldMk cId="1690204812" sldId="395"/>
            <ac:spMk id="2" creationId="{123C14CF-7FCC-4F7F-B38F-E78D10591C04}"/>
          </ac:spMkLst>
        </pc:spChg>
        <pc:spChg chg="add del">
          <ac:chgData name="Helen Woodhead" userId="ad3a4230-80d7-443d-8a9e-007713cf765f" providerId="ADAL" clId="{5A87D654-946B-4FBC-ADD7-12C46A2507EC}" dt="2019-05-22T14:07:00.900" v="523"/>
          <ac:spMkLst>
            <pc:docMk/>
            <pc:sldMk cId="1690204812" sldId="395"/>
            <ac:spMk id="12" creationId="{1DB096E2-4675-4CF7-AE80-CF9FC105B968}"/>
          </ac:spMkLst>
        </pc:spChg>
        <pc:graphicFrameChg chg="add del">
          <ac:chgData name="Helen Woodhead" userId="ad3a4230-80d7-443d-8a9e-007713cf765f" providerId="ADAL" clId="{5A87D654-946B-4FBC-ADD7-12C46A2507EC}" dt="2019-05-22T14:07:00.900" v="523"/>
          <ac:graphicFrameMkLst>
            <pc:docMk/>
            <pc:sldMk cId="1690204812" sldId="395"/>
            <ac:graphicFrameMk id="8" creationId="{A108D610-61DA-41DA-857F-1142DD3FFB98}"/>
          </ac:graphicFrameMkLst>
        </pc:graphicFrameChg>
        <pc:graphicFrameChg chg="add del modGraphic">
          <ac:chgData name="Helen Woodhead" userId="ad3a4230-80d7-443d-8a9e-007713cf765f" providerId="ADAL" clId="{5A87D654-946B-4FBC-ADD7-12C46A2507EC}" dt="2019-05-22T14:07:04.524" v="530"/>
          <ac:graphicFrameMkLst>
            <pc:docMk/>
            <pc:sldMk cId="1690204812" sldId="395"/>
            <ac:graphicFrameMk id="13" creationId="{DE9BFDAC-7FC2-4322-86DA-4C491DD410C2}"/>
          </ac:graphicFrameMkLst>
        </pc:graphicFrameChg>
      </pc:sldChg>
      <pc:sldChg chg="addSp delSp modSp add">
        <pc:chgData name="Helen Woodhead" userId="ad3a4230-80d7-443d-8a9e-007713cf765f" providerId="ADAL" clId="{5A87D654-946B-4FBC-ADD7-12C46A2507EC}" dt="2019-05-22T14:10:36.548" v="654" actId="1076"/>
        <pc:sldMkLst>
          <pc:docMk/>
          <pc:sldMk cId="1165297071" sldId="396"/>
        </pc:sldMkLst>
        <pc:spChg chg="del">
          <ac:chgData name="Helen Woodhead" userId="ad3a4230-80d7-443d-8a9e-007713cf765f" providerId="ADAL" clId="{5A87D654-946B-4FBC-ADD7-12C46A2507EC}" dt="2019-05-22T14:07:19.816" v="535" actId="478"/>
          <ac:spMkLst>
            <pc:docMk/>
            <pc:sldMk cId="1165297071" sldId="396"/>
            <ac:spMk id="2" creationId="{123C14CF-7FCC-4F7F-B38F-E78D10591C04}"/>
          </ac:spMkLst>
        </pc:spChg>
        <pc:spChg chg="mod">
          <ac:chgData name="Helen Woodhead" userId="ad3a4230-80d7-443d-8a9e-007713cf765f" providerId="ADAL" clId="{5A87D654-946B-4FBC-ADD7-12C46A2507EC}" dt="2019-05-22T14:07:53.872" v="591"/>
          <ac:spMkLst>
            <pc:docMk/>
            <pc:sldMk cId="1165297071" sldId="396"/>
            <ac:spMk id="19" creationId="{5252A847-DE45-4FA3-A1F8-EEBEB845FF8E}"/>
          </ac:spMkLst>
        </pc:spChg>
        <pc:graphicFrameChg chg="add mod modGraphic">
          <ac:chgData name="Helen Woodhead" userId="ad3a4230-80d7-443d-8a9e-007713cf765f" providerId="ADAL" clId="{5A87D654-946B-4FBC-ADD7-12C46A2507EC}" dt="2019-05-22T14:10:36.548" v="654" actId="1076"/>
          <ac:graphicFrameMkLst>
            <pc:docMk/>
            <pc:sldMk cId="1165297071" sldId="396"/>
            <ac:graphicFrameMk id="3" creationId="{743C7281-4FDF-4A6E-AC4A-0D75826BD560}"/>
          </ac:graphicFrameMkLst>
        </pc:graphicFrameChg>
        <pc:graphicFrameChg chg="del">
          <ac:chgData name="Helen Woodhead" userId="ad3a4230-80d7-443d-8a9e-007713cf765f" providerId="ADAL" clId="{5A87D654-946B-4FBC-ADD7-12C46A2507EC}" dt="2019-05-22T14:07:23.552" v="536" actId="478"/>
          <ac:graphicFrameMkLst>
            <pc:docMk/>
            <pc:sldMk cId="1165297071" sldId="396"/>
            <ac:graphicFrameMk id="13" creationId="{DE9BFDAC-7FC2-4322-86DA-4C491DD410C2}"/>
          </ac:graphicFrameMkLst>
        </pc:graphicFrameChg>
      </pc:sldChg>
      <pc:sldChg chg="modSp add">
        <pc:chgData name="Helen Woodhead" userId="ad3a4230-80d7-443d-8a9e-007713cf765f" providerId="ADAL" clId="{5A87D654-946B-4FBC-ADD7-12C46A2507EC}" dt="2019-05-22T14:11:06.187" v="659" actId="207"/>
        <pc:sldMkLst>
          <pc:docMk/>
          <pc:sldMk cId="819645978" sldId="397"/>
        </pc:sldMkLst>
        <pc:graphicFrameChg chg="modGraphic">
          <ac:chgData name="Helen Woodhead" userId="ad3a4230-80d7-443d-8a9e-007713cf765f" providerId="ADAL" clId="{5A87D654-946B-4FBC-ADD7-12C46A2507EC}" dt="2019-05-22T14:11:06.187" v="659" actId="207"/>
          <ac:graphicFrameMkLst>
            <pc:docMk/>
            <pc:sldMk cId="819645978" sldId="397"/>
            <ac:graphicFrameMk id="3" creationId="{743C7281-4FDF-4A6E-AC4A-0D75826BD560}"/>
          </ac:graphicFrameMkLst>
        </pc:graphicFrameChg>
      </pc:sldChg>
      <pc:sldChg chg="addSp delSp modSp add">
        <pc:chgData name="Helen Woodhead" userId="ad3a4230-80d7-443d-8a9e-007713cf765f" providerId="ADAL" clId="{5A87D654-946B-4FBC-ADD7-12C46A2507EC}" dt="2019-05-22T14:18:30.950" v="1070" actId="1037"/>
        <pc:sldMkLst>
          <pc:docMk/>
          <pc:sldMk cId="3400049803" sldId="398"/>
        </pc:sldMkLst>
        <pc:spChg chg="mod topLvl">
          <ac:chgData name="Helen Woodhead" userId="ad3a4230-80d7-443d-8a9e-007713cf765f" providerId="ADAL" clId="{5A87D654-946B-4FBC-ADD7-12C46A2507EC}" dt="2019-05-22T14:18:30.950" v="1070" actId="1037"/>
          <ac:spMkLst>
            <pc:docMk/>
            <pc:sldMk cId="3400049803" sldId="398"/>
            <ac:spMk id="8" creationId="{82177ECF-20DD-47EC-82F7-FCC80BF86FEA}"/>
          </ac:spMkLst>
        </pc:spChg>
        <pc:spChg chg="mod topLvl">
          <ac:chgData name="Helen Woodhead" userId="ad3a4230-80d7-443d-8a9e-007713cf765f" providerId="ADAL" clId="{5A87D654-946B-4FBC-ADD7-12C46A2507EC}" dt="2019-05-22T14:18:30.950" v="1070" actId="1037"/>
          <ac:spMkLst>
            <pc:docMk/>
            <pc:sldMk cId="3400049803" sldId="398"/>
            <ac:spMk id="12" creationId="{5DA72C15-7ED1-47C4-900D-3F80042D313F}"/>
          </ac:spMkLst>
        </pc:spChg>
        <pc:spChg chg="mod topLvl">
          <ac:chgData name="Helen Woodhead" userId="ad3a4230-80d7-443d-8a9e-007713cf765f" providerId="ADAL" clId="{5A87D654-946B-4FBC-ADD7-12C46A2507EC}" dt="2019-05-22T14:18:30.950" v="1070" actId="1037"/>
          <ac:spMkLst>
            <pc:docMk/>
            <pc:sldMk cId="3400049803" sldId="398"/>
            <ac:spMk id="13" creationId="{F845E254-C2CF-4C25-B670-0CBC0B3E784D}"/>
          </ac:spMkLst>
        </pc:spChg>
        <pc:spChg chg="mod topLvl">
          <ac:chgData name="Helen Woodhead" userId="ad3a4230-80d7-443d-8a9e-007713cf765f" providerId="ADAL" clId="{5A87D654-946B-4FBC-ADD7-12C46A2507EC}" dt="2019-05-22T14:18:19.009" v="1056" actId="554"/>
          <ac:spMkLst>
            <pc:docMk/>
            <pc:sldMk cId="3400049803" sldId="398"/>
            <ac:spMk id="14" creationId="{4028D007-2757-427A-8F9B-FA9A35DA4E40}"/>
          </ac:spMkLst>
        </pc:spChg>
        <pc:spChg chg="mod topLvl">
          <ac:chgData name="Helen Woodhead" userId="ad3a4230-80d7-443d-8a9e-007713cf765f" providerId="ADAL" clId="{5A87D654-946B-4FBC-ADD7-12C46A2507EC}" dt="2019-05-22T14:18:24.234" v="1057" actId="554"/>
          <ac:spMkLst>
            <pc:docMk/>
            <pc:sldMk cId="3400049803" sldId="398"/>
            <ac:spMk id="15" creationId="{B8FA8C74-1DD3-4E31-9C40-6A725AA86618}"/>
          </ac:spMkLst>
        </pc:spChg>
        <pc:spChg chg="mod topLvl">
          <ac:chgData name="Helen Woodhead" userId="ad3a4230-80d7-443d-8a9e-007713cf765f" providerId="ADAL" clId="{5A87D654-946B-4FBC-ADD7-12C46A2507EC}" dt="2019-05-22T14:18:13.257" v="1055" actId="554"/>
          <ac:spMkLst>
            <pc:docMk/>
            <pc:sldMk cId="3400049803" sldId="398"/>
            <ac:spMk id="16" creationId="{38855CE7-9C8B-4E15-AE98-CBF1BED05E57}"/>
          </ac:spMkLst>
        </pc:spChg>
        <pc:spChg chg="mod">
          <ac:chgData name="Helen Woodhead" userId="ad3a4230-80d7-443d-8a9e-007713cf765f" providerId="ADAL" clId="{5A87D654-946B-4FBC-ADD7-12C46A2507EC}" dt="2019-05-22T14:11:37.235" v="728" actId="20577"/>
          <ac:spMkLst>
            <pc:docMk/>
            <pc:sldMk cId="3400049803" sldId="398"/>
            <ac:spMk id="19" creationId="{5252A847-DE45-4FA3-A1F8-EEBEB845FF8E}"/>
          </ac:spMkLst>
        </pc:spChg>
        <pc:grpChg chg="add del mod">
          <ac:chgData name="Helen Woodhead" userId="ad3a4230-80d7-443d-8a9e-007713cf765f" providerId="ADAL" clId="{5A87D654-946B-4FBC-ADD7-12C46A2507EC}" dt="2019-05-22T14:12:16.911" v="739" actId="165"/>
          <ac:grpSpMkLst>
            <pc:docMk/>
            <pc:sldMk cId="3400049803" sldId="398"/>
            <ac:grpSpMk id="7" creationId="{7406577B-0F24-431A-8C53-439A5AC4BC1F}"/>
          </ac:grpSpMkLst>
        </pc:grpChg>
        <pc:graphicFrameChg chg="del">
          <ac:chgData name="Helen Woodhead" userId="ad3a4230-80d7-443d-8a9e-007713cf765f" providerId="ADAL" clId="{5A87D654-946B-4FBC-ADD7-12C46A2507EC}" dt="2019-05-22T14:11:39.999" v="729" actId="478"/>
          <ac:graphicFrameMkLst>
            <pc:docMk/>
            <pc:sldMk cId="3400049803" sldId="398"/>
            <ac:graphicFrameMk id="3" creationId="{743C7281-4FDF-4A6E-AC4A-0D75826BD560}"/>
          </ac:graphicFrameMkLst>
        </pc:graphicFrameChg>
      </pc:sldChg>
      <pc:sldChg chg="modSp add">
        <pc:chgData name="Helen Woodhead" userId="ad3a4230-80d7-443d-8a9e-007713cf765f" providerId="ADAL" clId="{5A87D654-946B-4FBC-ADD7-12C46A2507EC}" dt="2019-05-22T14:24:05.375" v="1243" actId="20577"/>
        <pc:sldMkLst>
          <pc:docMk/>
          <pc:sldMk cId="921349450" sldId="400"/>
        </pc:sldMkLst>
        <pc:spChg chg="mod">
          <ac:chgData name="Helen Woodhead" userId="ad3a4230-80d7-443d-8a9e-007713cf765f" providerId="ADAL" clId="{5A87D654-946B-4FBC-ADD7-12C46A2507EC}" dt="2019-05-22T14:24:05.375" v="1243" actId="20577"/>
          <ac:spMkLst>
            <pc:docMk/>
            <pc:sldMk cId="921349450" sldId="400"/>
            <ac:spMk id="19" creationId="{5252A847-DE45-4FA3-A1F8-EEBEB845FF8E}"/>
          </ac:spMkLst>
        </pc:spChg>
      </pc:sldChg>
      <pc:sldChg chg="delSp modSp add">
        <pc:chgData name="Helen Woodhead" userId="ad3a4230-80d7-443d-8a9e-007713cf765f" providerId="ADAL" clId="{5A87D654-946B-4FBC-ADD7-12C46A2507EC}" dt="2019-05-23T08:44:38.454" v="1893" actId="20577"/>
        <pc:sldMkLst>
          <pc:docMk/>
          <pc:sldMk cId="1214548628" sldId="401"/>
        </pc:sldMkLst>
        <pc:spChg chg="mod">
          <ac:chgData name="Helen Woodhead" userId="ad3a4230-80d7-443d-8a9e-007713cf765f" providerId="ADAL" clId="{5A87D654-946B-4FBC-ADD7-12C46A2507EC}" dt="2019-05-23T08:44:38.454" v="1893" actId="20577"/>
          <ac:spMkLst>
            <pc:docMk/>
            <pc:sldMk cId="1214548628" sldId="401"/>
            <ac:spMk id="19" creationId="{5252A847-DE45-4FA3-A1F8-EEBEB845FF8E}"/>
          </ac:spMkLst>
        </pc:spChg>
        <pc:grpChg chg="del">
          <ac:chgData name="Helen Woodhead" userId="ad3a4230-80d7-443d-8a9e-007713cf765f" providerId="ADAL" clId="{5A87D654-946B-4FBC-ADD7-12C46A2507EC}" dt="2019-05-22T14:24:22.903" v="1248" actId="478"/>
          <ac:grpSpMkLst>
            <pc:docMk/>
            <pc:sldMk cId="1214548628" sldId="401"/>
            <ac:grpSpMk id="6" creationId="{B5916AA6-2EA2-4BC9-9371-58DCE9002245}"/>
          </ac:grpSpMkLst>
        </pc:grpChg>
      </pc:sldChg>
      <pc:sldChg chg="modSp add">
        <pc:chgData name="Helen Woodhead" userId="ad3a4230-80d7-443d-8a9e-007713cf765f" providerId="ADAL" clId="{5A87D654-946B-4FBC-ADD7-12C46A2507EC}" dt="2019-05-23T08:44:46.820" v="1894"/>
        <pc:sldMkLst>
          <pc:docMk/>
          <pc:sldMk cId="3752980503" sldId="402"/>
        </pc:sldMkLst>
        <pc:spChg chg="mod">
          <ac:chgData name="Helen Woodhead" userId="ad3a4230-80d7-443d-8a9e-007713cf765f" providerId="ADAL" clId="{5A87D654-946B-4FBC-ADD7-12C46A2507EC}" dt="2019-05-23T08:44:46.820" v="1894"/>
          <ac:spMkLst>
            <pc:docMk/>
            <pc:sldMk cId="3752980503" sldId="402"/>
            <ac:spMk id="19" creationId="{5252A847-DE45-4FA3-A1F8-EEBEB845FF8E}"/>
          </ac:spMkLst>
        </pc:spChg>
      </pc:sldChg>
      <pc:sldChg chg="modSp add">
        <pc:chgData name="Helen Woodhead" userId="ad3a4230-80d7-443d-8a9e-007713cf765f" providerId="ADAL" clId="{5A87D654-946B-4FBC-ADD7-12C46A2507EC}" dt="2019-05-22T14:33:28.275" v="1782" actId="20577"/>
        <pc:sldMkLst>
          <pc:docMk/>
          <pc:sldMk cId="398822112" sldId="403"/>
        </pc:sldMkLst>
        <pc:spChg chg="mod">
          <ac:chgData name="Helen Woodhead" userId="ad3a4230-80d7-443d-8a9e-007713cf765f" providerId="ADAL" clId="{5A87D654-946B-4FBC-ADD7-12C46A2507EC}" dt="2019-05-22T14:33:28.275" v="1782" actId="20577"/>
          <ac:spMkLst>
            <pc:docMk/>
            <pc:sldMk cId="398822112" sldId="403"/>
            <ac:spMk id="19" creationId="{5252A847-DE45-4FA3-A1F8-EEBEB845FF8E}"/>
          </ac:spMkLst>
        </pc:spChg>
      </pc:sldChg>
      <pc:sldChg chg="modSp add">
        <pc:chgData name="Helen Woodhead" userId="ad3a4230-80d7-443d-8a9e-007713cf765f" providerId="ADAL" clId="{5A87D654-946B-4FBC-ADD7-12C46A2507EC}" dt="2019-05-22T14:34:13.891" v="1845" actId="207"/>
        <pc:sldMkLst>
          <pc:docMk/>
          <pc:sldMk cId="543152559" sldId="404"/>
        </pc:sldMkLst>
        <pc:spChg chg="mod">
          <ac:chgData name="Helen Woodhead" userId="ad3a4230-80d7-443d-8a9e-007713cf765f" providerId="ADAL" clId="{5A87D654-946B-4FBC-ADD7-12C46A2507EC}" dt="2019-05-22T14:34:13.891" v="1845" actId="207"/>
          <ac:spMkLst>
            <pc:docMk/>
            <pc:sldMk cId="543152559" sldId="404"/>
            <ac:spMk id="19" creationId="{5252A847-DE45-4FA3-A1F8-EEBEB845FF8E}"/>
          </ac:spMkLst>
        </pc:spChg>
      </pc:sldChg>
    </pc:docChg>
  </pc:docChgLst>
  <pc:docChgLst>
    <pc:chgData name="Lindsay Grix" userId="a678036f-2d88-407c-addb-d0af3fea6eec" providerId="ADAL" clId="{2285D5AF-67FE-4751-8776-35DD2EA83B84}"/>
  </pc:docChgLst>
  <pc:docChgLst>
    <pc:chgData name="Kathryn Hiley" userId="2745fa84-d41e-443a-867d-996e1a007b4a" providerId="ADAL" clId="{4CCF2B18-1169-486D-81E7-9579E05A3E42}"/>
    <pc:docChg chg="undo modSld">
      <pc:chgData name="Kathryn Hiley" userId="2745fa84-d41e-443a-867d-996e1a007b4a" providerId="ADAL" clId="{4CCF2B18-1169-486D-81E7-9579E05A3E42}" dt="2019-04-08T08:26:52.886" v="15" actId="20577"/>
      <pc:docMkLst>
        <pc:docMk/>
      </pc:docMkLst>
      <pc:sldChg chg="modSp">
        <pc:chgData name="Kathryn Hiley" userId="2745fa84-d41e-443a-867d-996e1a007b4a" providerId="ADAL" clId="{4CCF2B18-1169-486D-81E7-9579E05A3E42}" dt="2019-04-08T08:26:52.886" v="15" actId="20577"/>
        <pc:sldMkLst>
          <pc:docMk/>
          <pc:sldMk cId="2637481266" sldId="256"/>
        </pc:sldMkLst>
        <pc:spChg chg="mod">
          <ac:chgData name="Kathryn Hiley" userId="2745fa84-d41e-443a-867d-996e1a007b4a" providerId="ADAL" clId="{4CCF2B18-1169-486D-81E7-9579E05A3E42}" dt="2019-04-08T08:26:52.886" v="15" actId="20577"/>
          <ac:spMkLst>
            <pc:docMk/>
            <pc:sldMk cId="2637481266" sldId="256"/>
            <ac:spMk id="19" creationId="{5252A847-DE45-4FA3-A1F8-EEBEB845FF8E}"/>
          </ac:spMkLst>
        </pc:spChg>
      </pc:sldChg>
    </pc:docChg>
  </pc:docChgLst>
  <pc:docChgLst>
    <pc:chgData name="Helen Woodhead" userId="ad3a4230-80d7-443d-8a9e-007713cf765f" providerId="ADAL" clId="{2455167D-2084-468B-87F0-CBC881450586}"/>
    <pc:docChg chg="modSld">
      <pc:chgData name="Helen Woodhead" userId="ad3a4230-80d7-443d-8a9e-007713cf765f" providerId="ADAL" clId="{2455167D-2084-468B-87F0-CBC881450586}" dt="2019-05-23T09:34:58.006" v="5" actId="20577"/>
      <pc:docMkLst>
        <pc:docMk/>
      </pc:docMkLst>
      <pc:sldChg chg="modSp">
        <pc:chgData name="Helen Woodhead" userId="ad3a4230-80d7-443d-8a9e-007713cf765f" providerId="ADAL" clId="{2455167D-2084-468B-87F0-CBC881450586}" dt="2019-05-23T09:34:58.006" v="5" actId="20577"/>
        <pc:sldMkLst>
          <pc:docMk/>
          <pc:sldMk cId="2075266808" sldId="391"/>
        </pc:sldMkLst>
        <pc:spChg chg="mod">
          <ac:chgData name="Helen Woodhead" userId="ad3a4230-80d7-443d-8a9e-007713cf765f" providerId="ADAL" clId="{2455167D-2084-468B-87F0-CBC881450586}" dt="2019-05-23T09:34:58.006" v="5" actId="20577"/>
          <ac:spMkLst>
            <pc:docMk/>
            <pc:sldMk cId="2075266808" sldId="391"/>
            <ac:spMk id="19" creationId="{5252A847-DE45-4FA3-A1F8-EEBEB845FF8E}"/>
          </ac:spMkLst>
        </pc:spChg>
      </pc:sldChg>
    </pc:docChg>
  </pc:docChgLst>
  <pc:docChgLst>
    <pc:chgData name="Jan Fitzpatrick" userId="d1b284ec-d1dd-4765-b823-b34899491c26" providerId="ADAL" clId="{D412F94D-0932-49F4-8BE4-BCCBC872536C}"/>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30/05/2019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30/05/2019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30/05/2019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30/05/2019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30/05/2019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30/05/2019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30/05/2019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30/05/2019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30/05/2019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30/05/2019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30/05/2019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30/05/2019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3g6.4"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classroomsecrets.co.uk/identifying-word-families-year-3-word-families-resource-pack/" TargetMode="External"/><Relationship Id="rId4" Type="http://schemas.openxmlformats.org/officeDocument/2006/relationships/hyperlink" Target="https://classroomsecrets.co.uk/search/?fwp_topic=gps-scheme-of-wor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p:txBody>
      </p:sp>
      <p:pic>
        <p:nvPicPr>
          <p:cNvPr id="6" name="Picture 5">
            <a:extLst>
              <a:ext uri="{FF2B5EF4-FFF2-40B4-BE49-F238E27FC236}">
                <a16:creationId xmlns:a16="http://schemas.microsoft.com/office/drawing/2014/main" id="{99C65937-7BB1-4C93-ABFE-5806B74304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488" y="-512505"/>
            <a:ext cx="7557025" cy="5342480"/>
          </a:xfrm>
          <a:prstGeom prst="rect">
            <a:avLst/>
          </a:prstGeom>
        </p:spPr>
      </p:pic>
    </p:spTree>
    <p:extLst>
      <p:ext uri="{BB962C8B-B14F-4D97-AF65-F5344CB8AC3E}">
        <p14:creationId xmlns:p14="http://schemas.microsoft.com/office/powerpoint/2010/main" val="324745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Using your knowledge of word families, circle the odd one out below. </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13" name="Table 12">
            <a:extLst>
              <a:ext uri="{FF2B5EF4-FFF2-40B4-BE49-F238E27FC236}">
                <a16:creationId xmlns:a16="http://schemas.microsoft.com/office/drawing/2014/main" id="{DE9BFDAC-7FC2-4322-86DA-4C491DD410C2}"/>
              </a:ext>
            </a:extLst>
          </p:cNvPr>
          <p:cNvGraphicFramePr>
            <a:graphicFrameLocks noGrp="1"/>
          </p:cNvGraphicFramePr>
          <p:nvPr>
            <p:extLst>
              <p:ext uri="{D42A27DB-BD31-4B8C-83A1-F6EECF244321}">
                <p14:modId xmlns:p14="http://schemas.microsoft.com/office/powerpoint/2010/main" val="1874708675"/>
              </p:ext>
            </p:extLst>
          </p:nvPr>
        </p:nvGraphicFramePr>
        <p:xfrm>
          <a:off x="1625138" y="1736341"/>
          <a:ext cx="5893724" cy="2170640"/>
        </p:xfrm>
        <a:graphic>
          <a:graphicData uri="http://schemas.openxmlformats.org/drawingml/2006/table">
            <a:tbl>
              <a:tblPr firstRow="1" bandRow="1">
                <a:tableStyleId>{5940675A-B579-460E-94D1-54222C63F5DA}</a:tableStyleId>
              </a:tblPr>
              <a:tblGrid>
                <a:gridCol w="2946862">
                  <a:extLst>
                    <a:ext uri="{9D8B030D-6E8A-4147-A177-3AD203B41FA5}">
                      <a16:colId xmlns:a16="http://schemas.microsoft.com/office/drawing/2014/main" val="2370712079"/>
                    </a:ext>
                  </a:extLst>
                </a:gridCol>
                <a:gridCol w="2946862">
                  <a:extLst>
                    <a:ext uri="{9D8B030D-6E8A-4147-A177-3AD203B41FA5}">
                      <a16:colId xmlns:a16="http://schemas.microsoft.com/office/drawing/2014/main" val="4258358774"/>
                    </a:ext>
                  </a:extLst>
                </a:gridCol>
              </a:tblGrid>
              <a:tr h="1085320">
                <a:tc>
                  <a:txBody>
                    <a:bodyPr/>
                    <a:lstStyle/>
                    <a:p>
                      <a:pPr algn="ctr"/>
                      <a:r>
                        <a:rPr lang="en-GB" sz="2400" b="1" dirty="0" err="1">
                          <a:solidFill>
                            <a:srgbClr val="FF0000"/>
                          </a:solidFill>
                          <a:latin typeface="Century Gothic" panose="020B0502020202020204" pitchFamily="34" charset="0"/>
                        </a:rPr>
                        <a:t>naughtyest</a:t>
                      </a:r>
                      <a:endParaRPr lang="en-GB" sz="2400" b="1" dirty="0">
                        <a:solidFill>
                          <a:srgbClr val="FF0000"/>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bg1">
                              <a:lumMod val="50000"/>
                            </a:schemeClr>
                          </a:solidFill>
                          <a:latin typeface="Century Gothic" panose="020B0502020202020204" pitchFamily="34" charset="0"/>
                        </a:rPr>
                        <a:t>naughtier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48251437"/>
                  </a:ext>
                </a:extLst>
              </a:tr>
              <a:tr h="1085320">
                <a:tc gridSpan="2">
                  <a:txBody>
                    <a:bodyPr/>
                    <a:lstStyle/>
                    <a:p>
                      <a:pPr algn="ctr"/>
                      <a:r>
                        <a:rPr lang="en-GB" sz="2400" b="1" dirty="0">
                          <a:solidFill>
                            <a:schemeClr val="bg1">
                              <a:lumMod val="50000"/>
                            </a:schemeClr>
                          </a:solidFill>
                          <a:latin typeface="Century Gothic" panose="020B0502020202020204" pitchFamily="34" charset="0"/>
                        </a:rPr>
                        <a:t>naughty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n-GB" sz="1400" b="1" dirty="0">
                        <a:solidFill>
                          <a:srgbClr val="FF0000"/>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17649206"/>
                  </a:ext>
                </a:extLst>
              </a:tr>
            </a:tbl>
          </a:graphicData>
        </a:graphic>
      </p:graphicFrame>
      <p:sp>
        <p:nvSpPr>
          <p:cNvPr id="2" name="Oval 1">
            <a:extLst>
              <a:ext uri="{FF2B5EF4-FFF2-40B4-BE49-F238E27FC236}">
                <a16:creationId xmlns:a16="http://schemas.microsoft.com/office/drawing/2014/main" id="{123C14CF-7FCC-4F7F-B38F-E78D10591C04}"/>
              </a:ext>
            </a:extLst>
          </p:cNvPr>
          <p:cNvSpPr/>
          <p:nvPr/>
        </p:nvSpPr>
        <p:spPr>
          <a:xfrm>
            <a:off x="2053242" y="1928552"/>
            <a:ext cx="2119746" cy="7564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0204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of the following words make a word family?</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3" name="Table 2">
            <a:extLst>
              <a:ext uri="{FF2B5EF4-FFF2-40B4-BE49-F238E27FC236}">
                <a16:creationId xmlns:a16="http://schemas.microsoft.com/office/drawing/2014/main" id="{743C7281-4FDF-4A6E-AC4A-0D75826BD560}"/>
              </a:ext>
            </a:extLst>
          </p:cNvPr>
          <p:cNvGraphicFramePr>
            <a:graphicFrameLocks noGrp="1"/>
          </p:cNvGraphicFramePr>
          <p:nvPr>
            <p:extLst>
              <p:ext uri="{D42A27DB-BD31-4B8C-83A1-F6EECF244321}">
                <p14:modId xmlns:p14="http://schemas.microsoft.com/office/powerpoint/2010/main" val="3286722844"/>
              </p:ext>
            </p:extLst>
          </p:nvPr>
        </p:nvGraphicFramePr>
        <p:xfrm>
          <a:off x="1524000" y="1754447"/>
          <a:ext cx="6096000" cy="194400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111719473"/>
                    </a:ext>
                  </a:extLst>
                </a:gridCol>
                <a:gridCol w="3048000">
                  <a:extLst>
                    <a:ext uri="{9D8B030D-6E8A-4147-A177-3AD203B41FA5}">
                      <a16:colId xmlns:a16="http://schemas.microsoft.com/office/drawing/2014/main" val="2486606903"/>
                    </a:ext>
                  </a:extLst>
                </a:gridCol>
              </a:tblGrid>
              <a:tr h="648000">
                <a:tc>
                  <a:txBody>
                    <a:bodyPr/>
                    <a:lstStyle/>
                    <a:p>
                      <a:pPr algn="ctr"/>
                      <a:r>
                        <a:rPr lang="en-GB" sz="2400" b="1" dirty="0">
                          <a:solidFill>
                            <a:schemeClr val="tx1"/>
                          </a:solidFill>
                          <a:latin typeface="Century Gothic" panose="020B0502020202020204" pitchFamily="34" charset="0"/>
                        </a:rPr>
                        <a:t>guards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guarding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81128697"/>
                  </a:ext>
                </a:extLst>
              </a:tr>
              <a:tr h="648000">
                <a:tc>
                  <a:txBody>
                    <a:bodyPr/>
                    <a:lstStyle/>
                    <a:p>
                      <a:pPr algn="ctr"/>
                      <a:r>
                        <a:rPr lang="en-GB" sz="2400" b="1" dirty="0">
                          <a:solidFill>
                            <a:schemeClr val="tx1"/>
                          </a:solidFill>
                          <a:latin typeface="Century Gothic" panose="020B0502020202020204" pitchFamily="34" charset="0"/>
                        </a:rPr>
                        <a:t>guarded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grade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78837658"/>
                  </a:ext>
                </a:extLst>
              </a:tr>
              <a:tr h="648000">
                <a:tc>
                  <a:txBody>
                    <a:bodyPr/>
                    <a:lstStyle/>
                    <a:p>
                      <a:pPr algn="ctr"/>
                      <a:r>
                        <a:rPr lang="en-GB" sz="2400" b="1" dirty="0">
                          <a:solidFill>
                            <a:schemeClr val="tx1"/>
                          </a:solidFill>
                          <a:latin typeface="Century Gothic" panose="020B0502020202020204" pitchFamily="34" charset="0"/>
                        </a:rPr>
                        <a:t>guardian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guard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1168528"/>
                  </a:ext>
                </a:extLst>
              </a:tr>
            </a:tbl>
          </a:graphicData>
        </a:graphic>
      </p:graphicFrame>
    </p:spTree>
    <p:extLst>
      <p:ext uri="{BB962C8B-B14F-4D97-AF65-F5344CB8AC3E}">
        <p14:creationId xmlns:p14="http://schemas.microsoft.com/office/powerpoint/2010/main" val="1165297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of the following words make a word family?</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3" name="Table 2">
            <a:extLst>
              <a:ext uri="{FF2B5EF4-FFF2-40B4-BE49-F238E27FC236}">
                <a16:creationId xmlns:a16="http://schemas.microsoft.com/office/drawing/2014/main" id="{743C7281-4FDF-4A6E-AC4A-0D75826BD560}"/>
              </a:ext>
            </a:extLst>
          </p:cNvPr>
          <p:cNvGraphicFramePr>
            <a:graphicFrameLocks noGrp="1"/>
          </p:cNvGraphicFramePr>
          <p:nvPr>
            <p:extLst>
              <p:ext uri="{D42A27DB-BD31-4B8C-83A1-F6EECF244321}">
                <p14:modId xmlns:p14="http://schemas.microsoft.com/office/powerpoint/2010/main" val="4246796648"/>
              </p:ext>
            </p:extLst>
          </p:nvPr>
        </p:nvGraphicFramePr>
        <p:xfrm>
          <a:off x="1524000" y="1754447"/>
          <a:ext cx="6096000" cy="194400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111719473"/>
                    </a:ext>
                  </a:extLst>
                </a:gridCol>
                <a:gridCol w="3048000">
                  <a:extLst>
                    <a:ext uri="{9D8B030D-6E8A-4147-A177-3AD203B41FA5}">
                      <a16:colId xmlns:a16="http://schemas.microsoft.com/office/drawing/2014/main" val="2486606903"/>
                    </a:ext>
                  </a:extLst>
                </a:gridCol>
              </a:tblGrid>
              <a:tr h="648000">
                <a:tc>
                  <a:txBody>
                    <a:bodyPr/>
                    <a:lstStyle/>
                    <a:p>
                      <a:pPr algn="ctr"/>
                      <a:r>
                        <a:rPr lang="en-GB" sz="2400" b="1" dirty="0">
                          <a:solidFill>
                            <a:srgbClr val="FF0000"/>
                          </a:solidFill>
                          <a:latin typeface="Century Gothic" panose="020B0502020202020204" pitchFamily="34" charset="0"/>
                        </a:rPr>
                        <a:t>guards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rgbClr val="FF0000"/>
                          </a:solidFill>
                          <a:latin typeface="Century Gothic" panose="020B0502020202020204" pitchFamily="34" charset="0"/>
                        </a:rPr>
                        <a:t>guarding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81128697"/>
                  </a:ext>
                </a:extLst>
              </a:tr>
              <a:tr h="648000">
                <a:tc>
                  <a:txBody>
                    <a:bodyPr/>
                    <a:lstStyle/>
                    <a:p>
                      <a:pPr algn="ctr"/>
                      <a:r>
                        <a:rPr lang="en-GB" sz="2400" b="1" dirty="0">
                          <a:solidFill>
                            <a:srgbClr val="FF0000"/>
                          </a:solidFill>
                          <a:latin typeface="Century Gothic" panose="020B0502020202020204" pitchFamily="34" charset="0"/>
                        </a:rPr>
                        <a:t>guarded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bg1">
                              <a:lumMod val="50000"/>
                            </a:schemeClr>
                          </a:solidFill>
                          <a:latin typeface="Century Gothic" panose="020B0502020202020204" pitchFamily="34" charset="0"/>
                        </a:rPr>
                        <a:t>grade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78837658"/>
                  </a:ext>
                </a:extLst>
              </a:tr>
              <a:tr h="648000">
                <a:tc>
                  <a:txBody>
                    <a:bodyPr/>
                    <a:lstStyle/>
                    <a:p>
                      <a:pPr algn="ctr"/>
                      <a:r>
                        <a:rPr lang="en-GB" sz="2400" b="1" dirty="0">
                          <a:solidFill>
                            <a:srgbClr val="FF0000"/>
                          </a:solidFill>
                          <a:latin typeface="Century Gothic" panose="020B0502020202020204" pitchFamily="34" charset="0"/>
                        </a:rPr>
                        <a:t>guardian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rgbClr val="FF0000"/>
                          </a:solidFill>
                          <a:latin typeface="Century Gothic" panose="020B0502020202020204" pitchFamily="34" charset="0"/>
                        </a:rPr>
                        <a:t>guard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1168528"/>
                  </a:ext>
                </a:extLst>
              </a:tr>
            </a:tbl>
          </a:graphicData>
        </a:graphic>
      </p:graphicFrame>
    </p:spTree>
    <p:extLst>
      <p:ext uri="{BB962C8B-B14F-4D97-AF65-F5344CB8AC3E}">
        <p14:creationId xmlns:p14="http://schemas.microsoft.com/office/powerpoint/2010/main" val="819645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Match each word from the word family to the correct meaning.</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8" name="Rectangle: Rounded Corners 7">
            <a:extLst>
              <a:ext uri="{FF2B5EF4-FFF2-40B4-BE49-F238E27FC236}">
                <a16:creationId xmlns:a16="http://schemas.microsoft.com/office/drawing/2014/main" id="{82177ECF-20DD-47EC-82F7-FCC80BF86FEA}"/>
              </a:ext>
            </a:extLst>
          </p:cNvPr>
          <p:cNvSpPr/>
          <p:nvPr/>
        </p:nvSpPr>
        <p:spPr>
          <a:xfrm>
            <a:off x="1251378" y="3076292"/>
            <a:ext cx="1666337" cy="619532"/>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fixed</a:t>
            </a:r>
          </a:p>
        </p:txBody>
      </p:sp>
      <p:sp>
        <p:nvSpPr>
          <p:cNvPr id="12" name="Rectangle: Rounded Corners 11">
            <a:extLst>
              <a:ext uri="{FF2B5EF4-FFF2-40B4-BE49-F238E27FC236}">
                <a16:creationId xmlns:a16="http://schemas.microsoft.com/office/drawing/2014/main" id="{5DA72C15-7ED1-47C4-900D-3F80042D313F}"/>
              </a:ext>
            </a:extLst>
          </p:cNvPr>
          <p:cNvSpPr/>
          <p:nvPr/>
        </p:nvSpPr>
        <p:spPr>
          <a:xfrm>
            <a:off x="1251377" y="4144813"/>
            <a:ext cx="1666339" cy="619532"/>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fixture</a:t>
            </a:r>
          </a:p>
        </p:txBody>
      </p:sp>
      <p:sp>
        <p:nvSpPr>
          <p:cNvPr id="13" name="Rectangle: Rounded Corners 12">
            <a:extLst>
              <a:ext uri="{FF2B5EF4-FFF2-40B4-BE49-F238E27FC236}">
                <a16:creationId xmlns:a16="http://schemas.microsoft.com/office/drawing/2014/main" id="{F845E254-C2CF-4C25-B670-0CBC0B3E784D}"/>
              </a:ext>
            </a:extLst>
          </p:cNvPr>
          <p:cNvSpPr/>
          <p:nvPr/>
        </p:nvSpPr>
        <p:spPr>
          <a:xfrm>
            <a:off x="1251376" y="2007772"/>
            <a:ext cx="1666337" cy="619532"/>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fix</a:t>
            </a:r>
          </a:p>
        </p:txBody>
      </p:sp>
      <p:sp>
        <p:nvSpPr>
          <p:cNvPr id="14" name="Rectangle: Rounded Corners 13">
            <a:extLst>
              <a:ext uri="{FF2B5EF4-FFF2-40B4-BE49-F238E27FC236}">
                <a16:creationId xmlns:a16="http://schemas.microsoft.com/office/drawing/2014/main" id="{4028D007-2757-427A-8F9B-FA9A35DA4E40}"/>
              </a:ext>
            </a:extLst>
          </p:cNvPr>
          <p:cNvSpPr/>
          <p:nvPr/>
        </p:nvSpPr>
        <p:spPr>
          <a:xfrm>
            <a:off x="4842479" y="3076292"/>
            <a:ext cx="3007294" cy="619532"/>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a piece of equipment</a:t>
            </a:r>
          </a:p>
        </p:txBody>
      </p:sp>
      <p:sp>
        <p:nvSpPr>
          <p:cNvPr id="15" name="Rectangle: Rounded Corners 14">
            <a:extLst>
              <a:ext uri="{FF2B5EF4-FFF2-40B4-BE49-F238E27FC236}">
                <a16:creationId xmlns:a16="http://schemas.microsoft.com/office/drawing/2014/main" id="{B8FA8C74-1DD3-4E31-9C40-6A725AA86618}"/>
              </a:ext>
            </a:extLst>
          </p:cNvPr>
          <p:cNvSpPr/>
          <p:nvPr/>
        </p:nvSpPr>
        <p:spPr>
          <a:xfrm>
            <a:off x="4842477" y="4144813"/>
            <a:ext cx="3007296" cy="619532"/>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to mend</a:t>
            </a:r>
          </a:p>
        </p:txBody>
      </p:sp>
      <p:sp>
        <p:nvSpPr>
          <p:cNvPr id="16" name="Rectangle: Rounded Corners 15">
            <a:extLst>
              <a:ext uri="{FF2B5EF4-FFF2-40B4-BE49-F238E27FC236}">
                <a16:creationId xmlns:a16="http://schemas.microsoft.com/office/drawing/2014/main" id="{38855CE7-9C8B-4E15-AE98-CBF1BED05E57}"/>
              </a:ext>
            </a:extLst>
          </p:cNvPr>
          <p:cNvSpPr/>
          <p:nvPr/>
        </p:nvSpPr>
        <p:spPr>
          <a:xfrm>
            <a:off x="4842477" y="2007772"/>
            <a:ext cx="3007294" cy="619532"/>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stuck in place</a:t>
            </a:r>
          </a:p>
        </p:txBody>
      </p:sp>
    </p:spTree>
    <p:extLst>
      <p:ext uri="{BB962C8B-B14F-4D97-AF65-F5344CB8AC3E}">
        <p14:creationId xmlns:p14="http://schemas.microsoft.com/office/powerpoint/2010/main" val="3400049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Match each word from the word family to the correct meaning.</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cxnSp>
        <p:nvCxnSpPr>
          <p:cNvPr id="17" name="Straight Connector 16">
            <a:extLst>
              <a:ext uri="{FF2B5EF4-FFF2-40B4-BE49-F238E27FC236}">
                <a16:creationId xmlns:a16="http://schemas.microsoft.com/office/drawing/2014/main" id="{0CE9C0AE-07A3-49EC-B8CF-67DAC5971D08}"/>
              </a:ext>
            </a:extLst>
          </p:cNvPr>
          <p:cNvCxnSpPr>
            <a:cxnSpLocks/>
            <a:endCxn id="15" idx="1"/>
          </p:cNvCxnSpPr>
          <p:nvPr/>
        </p:nvCxnSpPr>
        <p:spPr>
          <a:xfrm>
            <a:off x="2909683" y="2272590"/>
            <a:ext cx="1932794" cy="21819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7EAB862-00FF-431D-BB26-98084C626A61}"/>
              </a:ext>
            </a:extLst>
          </p:cNvPr>
          <p:cNvCxnSpPr>
            <a:cxnSpLocks/>
          </p:cNvCxnSpPr>
          <p:nvPr/>
        </p:nvCxnSpPr>
        <p:spPr>
          <a:xfrm flipV="1">
            <a:off x="2896706" y="2271738"/>
            <a:ext cx="2034115" cy="11891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BC106A0-00E7-4EF1-86AC-F3F2D8BB5B24}"/>
              </a:ext>
            </a:extLst>
          </p:cNvPr>
          <p:cNvCxnSpPr>
            <a:cxnSpLocks/>
            <a:endCxn id="14" idx="1"/>
          </p:cNvCxnSpPr>
          <p:nvPr/>
        </p:nvCxnSpPr>
        <p:spPr>
          <a:xfrm flipV="1">
            <a:off x="2917713" y="3386058"/>
            <a:ext cx="1924766" cy="10685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82177ECF-20DD-47EC-82F7-FCC80BF86FEA}"/>
              </a:ext>
            </a:extLst>
          </p:cNvPr>
          <p:cNvSpPr/>
          <p:nvPr/>
        </p:nvSpPr>
        <p:spPr>
          <a:xfrm>
            <a:off x="1251378" y="3076292"/>
            <a:ext cx="1666337" cy="619532"/>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fixed</a:t>
            </a:r>
          </a:p>
        </p:txBody>
      </p:sp>
      <p:sp>
        <p:nvSpPr>
          <p:cNvPr id="12" name="Rectangle: Rounded Corners 11">
            <a:extLst>
              <a:ext uri="{FF2B5EF4-FFF2-40B4-BE49-F238E27FC236}">
                <a16:creationId xmlns:a16="http://schemas.microsoft.com/office/drawing/2014/main" id="{5DA72C15-7ED1-47C4-900D-3F80042D313F}"/>
              </a:ext>
            </a:extLst>
          </p:cNvPr>
          <p:cNvSpPr/>
          <p:nvPr/>
        </p:nvSpPr>
        <p:spPr>
          <a:xfrm>
            <a:off x="1251377" y="4144813"/>
            <a:ext cx="1666339" cy="619532"/>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fixture</a:t>
            </a:r>
          </a:p>
        </p:txBody>
      </p:sp>
      <p:sp>
        <p:nvSpPr>
          <p:cNvPr id="13" name="Rectangle: Rounded Corners 12">
            <a:extLst>
              <a:ext uri="{FF2B5EF4-FFF2-40B4-BE49-F238E27FC236}">
                <a16:creationId xmlns:a16="http://schemas.microsoft.com/office/drawing/2014/main" id="{F845E254-C2CF-4C25-B670-0CBC0B3E784D}"/>
              </a:ext>
            </a:extLst>
          </p:cNvPr>
          <p:cNvSpPr/>
          <p:nvPr/>
        </p:nvSpPr>
        <p:spPr>
          <a:xfrm>
            <a:off x="1251376" y="2007772"/>
            <a:ext cx="1666337" cy="619532"/>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fix</a:t>
            </a:r>
          </a:p>
        </p:txBody>
      </p:sp>
      <p:sp>
        <p:nvSpPr>
          <p:cNvPr id="14" name="Rectangle: Rounded Corners 13">
            <a:extLst>
              <a:ext uri="{FF2B5EF4-FFF2-40B4-BE49-F238E27FC236}">
                <a16:creationId xmlns:a16="http://schemas.microsoft.com/office/drawing/2014/main" id="{4028D007-2757-427A-8F9B-FA9A35DA4E40}"/>
              </a:ext>
            </a:extLst>
          </p:cNvPr>
          <p:cNvSpPr/>
          <p:nvPr/>
        </p:nvSpPr>
        <p:spPr>
          <a:xfrm>
            <a:off x="4842479" y="3076292"/>
            <a:ext cx="3007294" cy="619532"/>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a piece of equipment</a:t>
            </a:r>
          </a:p>
        </p:txBody>
      </p:sp>
      <p:sp>
        <p:nvSpPr>
          <p:cNvPr id="15" name="Rectangle: Rounded Corners 14">
            <a:extLst>
              <a:ext uri="{FF2B5EF4-FFF2-40B4-BE49-F238E27FC236}">
                <a16:creationId xmlns:a16="http://schemas.microsoft.com/office/drawing/2014/main" id="{B8FA8C74-1DD3-4E31-9C40-6A725AA86618}"/>
              </a:ext>
            </a:extLst>
          </p:cNvPr>
          <p:cNvSpPr/>
          <p:nvPr/>
        </p:nvSpPr>
        <p:spPr>
          <a:xfrm>
            <a:off x="4842477" y="4144813"/>
            <a:ext cx="3007296" cy="619532"/>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to mend</a:t>
            </a:r>
          </a:p>
        </p:txBody>
      </p:sp>
      <p:sp>
        <p:nvSpPr>
          <p:cNvPr id="16" name="Rectangle: Rounded Corners 15">
            <a:extLst>
              <a:ext uri="{FF2B5EF4-FFF2-40B4-BE49-F238E27FC236}">
                <a16:creationId xmlns:a16="http://schemas.microsoft.com/office/drawing/2014/main" id="{38855CE7-9C8B-4E15-AE98-CBF1BED05E57}"/>
              </a:ext>
            </a:extLst>
          </p:cNvPr>
          <p:cNvSpPr/>
          <p:nvPr/>
        </p:nvSpPr>
        <p:spPr>
          <a:xfrm>
            <a:off x="4842477" y="2007772"/>
            <a:ext cx="3007294" cy="619532"/>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stuck in place</a:t>
            </a:r>
          </a:p>
        </p:txBody>
      </p:sp>
    </p:spTree>
    <p:extLst>
      <p:ext uri="{BB962C8B-B14F-4D97-AF65-F5344CB8AC3E}">
        <p14:creationId xmlns:p14="http://schemas.microsoft.com/office/powerpoint/2010/main" val="915316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Using the word family below, identify the root word and write a sentence which uses it correctly.</a:t>
            </a: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pSp>
        <p:nvGrpSpPr>
          <p:cNvPr id="13" name="Group 12">
            <a:extLst>
              <a:ext uri="{FF2B5EF4-FFF2-40B4-BE49-F238E27FC236}">
                <a16:creationId xmlns:a16="http://schemas.microsoft.com/office/drawing/2014/main" id="{7716A3EF-71CE-4383-ABF1-29B108D09456}"/>
              </a:ext>
            </a:extLst>
          </p:cNvPr>
          <p:cNvGrpSpPr/>
          <p:nvPr/>
        </p:nvGrpSpPr>
        <p:grpSpPr>
          <a:xfrm>
            <a:off x="3401185" y="1805586"/>
            <a:ext cx="2341631" cy="2371859"/>
            <a:chOff x="295241" y="7071774"/>
            <a:chExt cx="1206569" cy="1711573"/>
          </a:xfrm>
          <a:solidFill>
            <a:schemeClr val="bg1"/>
          </a:solidFill>
        </p:grpSpPr>
        <p:sp>
          <p:nvSpPr>
            <p:cNvPr id="14" name="Rectangle: Rounded Corners 13">
              <a:extLst>
                <a:ext uri="{FF2B5EF4-FFF2-40B4-BE49-F238E27FC236}">
                  <a16:creationId xmlns:a16="http://schemas.microsoft.com/office/drawing/2014/main" id="{39BDE35A-C42C-4FB1-9C2E-D7B98AB91177}"/>
                </a:ext>
              </a:extLst>
            </p:cNvPr>
            <p:cNvSpPr/>
            <p:nvPr/>
          </p:nvSpPr>
          <p:spPr>
            <a:xfrm>
              <a:off x="295241" y="7691742"/>
              <a:ext cx="1206568" cy="471638"/>
            </a:xfrm>
            <a:prstGeom prst="roundRect">
              <a:avLst/>
            </a:prstGeom>
            <a:grp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chemeClr val="tx1"/>
                  </a:solidFill>
                  <a:latin typeface="Century Gothic" panose="020B0502020202020204" pitchFamily="34" charset="0"/>
                </a:rPr>
                <a:t>pressuring</a:t>
              </a:r>
            </a:p>
          </p:txBody>
        </p:sp>
        <p:sp>
          <p:nvSpPr>
            <p:cNvPr id="15" name="Rectangle: Rounded Corners 14">
              <a:extLst>
                <a:ext uri="{FF2B5EF4-FFF2-40B4-BE49-F238E27FC236}">
                  <a16:creationId xmlns:a16="http://schemas.microsoft.com/office/drawing/2014/main" id="{27986D78-08F5-42AB-88C8-6691F8C23BB3}"/>
                </a:ext>
              </a:extLst>
            </p:cNvPr>
            <p:cNvSpPr/>
            <p:nvPr/>
          </p:nvSpPr>
          <p:spPr>
            <a:xfrm>
              <a:off x="295241" y="8311709"/>
              <a:ext cx="1206569" cy="471638"/>
            </a:xfrm>
            <a:prstGeom prst="roundRect">
              <a:avLst/>
            </a:prstGeom>
            <a:grp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chemeClr val="tx1"/>
                  </a:solidFill>
                  <a:latin typeface="Century Gothic" panose="020B0502020202020204" pitchFamily="34" charset="0"/>
                </a:rPr>
                <a:t>pressured</a:t>
              </a:r>
            </a:p>
          </p:txBody>
        </p:sp>
        <p:sp>
          <p:nvSpPr>
            <p:cNvPr id="16" name="Rectangle: Rounded Corners 15">
              <a:extLst>
                <a:ext uri="{FF2B5EF4-FFF2-40B4-BE49-F238E27FC236}">
                  <a16:creationId xmlns:a16="http://schemas.microsoft.com/office/drawing/2014/main" id="{F080B3E2-B2F2-45D3-BC69-DBF0EEC7F51B}"/>
                </a:ext>
              </a:extLst>
            </p:cNvPr>
            <p:cNvSpPr/>
            <p:nvPr/>
          </p:nvSpPr>
          <p:spPr>
            <a:xfrm>
              <a:off x="295241" y="7071774"/>
              <a:ext cx="1206568" cy="471638"/>
            </a:xfrm>
            <a:prstGeom prst="roundRect">
              <a:avLst/>
            </a:prstGeom>
            <a:grp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chemeClr val="tx1"/>
                  </a:solidFill>
                  <a:latin typeface="Century Gothic" panose="020B0502020202020204" pitchFamily="34" charset="0"/>
                </a:rPr>
                <a:t>pressurise</a:t>
              </a:r>
            </a:p>
          </p:txBody>
        </p:sp>
      </p:grpSp>
    </p:spTree>
    <p:extLst>
      <p:ext uri="{BB962C8B-B14F-4D97-AF65-F5344CB8AC3E}">
        <p14:creationId xmlns:p14="http://schemas.microsoft.com/office/powerpoint/2010/main" val="636014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Using the word family below, identify the root word and write a sentence which uses it correctly.</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The root word is pressure. Various answers, for example: </a:t>
            </a:r>
            <a:br>
              <a:rPr lang="en-GB" sz="2000" b="1" dirty="0">
                <a:solidFill>
                  <a:srgbClr val="FF0000"/>
                </a:solidFill>
                <a:latin typeface="Century Gothic" panose="020B0502020202020204" pitchFamily="34" charset="0"/>
              </a:rPr>
            </a:br>
            <a:br>
              <a:rPr lang="en-GB" sz="2000" b="1" dirty="0">
                <a:solidFill>
                  <a:srgbClr val="FF0000"/>
                </a:solidFill>
                <a:latin typeface="Century Gothic" panose="020B0502020202020204" pitchFamily="34" charset="0"/>
              </a:rPr>
            </a:br>
            <a:r>
              <a:rPr lang="en-GB" sz="2000" b="1" dirty="0">
                <a:solidFill>
                  <a:srgbClr val="FF0000"/>
                </a:solidFill>
                <a:latin typeface="Century Gothic" panose="020B0502020202020204" pitchFamily="34" charset="0"/>
              </a:rPr>
              <a:t>The teacher was under a lot of pressure. </a:t>
            </a: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pSp>
        <p:nvGrpSpPr>
          <p:cNvPr id="13" name="Group 12">
            <a:extLst>
              <a:ext uri="{FF2B5EF4-FFF2-40B4-BE49-F238E27FC236}">
                <a16:creationId xmlns:a16="http://schemas.microsoft.com/office/drawing/2014/main" id="{5962E371-EF2B-4158-9A00-555D5AEC4256}"/>
              </a:ext>
            </a:extLst>
          </p:cNvPr>
          <p:cNvGrpSpPr/>
          <p:nvPr/>
        </p:nvGrpSpPr>
        <p:grpSpPr>
          <a:xfrm>
            <a:off x="3401185" y="1805586"/>
            <a:ext cx="2341631" cy="2371859"/>
            <a:chOff x="295241" y="7071774"/>
            <a:chExt cx="1206569" cy="1711573"/>
          </a:xfrm>
          <a:solidFill>
            <a:schemeClr val="bg1"/>
          </a:solidFill>
        </p:grpSpPr>
        <p:sp>
          <p:nvSpPr>
            <p:cNvPr id="14" name="Rectangle: Rounded Corners 13">
              <a:extLst>
                <a:ext uri="{FF2B5EF4-FFF2-40B4-BE49-F238E27FC236}">
                  <a16:creationId xmlns:a16="http://schemas.microsoft.com/office/drawing/2014/main" id="{5CD2877B-B60B-45D3-9CFB-59C84C2F966D}"/>
                </a:ext>
              </a:extLst>
            </p:cNvPr>
            <p:cNvSpPr/>
            <p:nvPr/>
          </p:nvSpPr>
          <p:spPr>
            <a:xfrm>
              <a:off x="295241" y="7691742"/>
              <a:ext cx="1206568" cy="471638"/>
            </a:xfrm>
            <a:prstGeom prst="roundRect">
              <a:avLst/>
            </a:prstGeom>
            <a:grp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chemeClr val="tx1"/>
                  </a:solidFill>
                  <a:latin typeface="Century Gothic" panose="020B0502020202020204" pitchFamily="34" charset="0"/>
                </a:rPr>
                <a:t>pressuring</a:t>
              </a:r>
            </a:p>
          </p:txBody>
        </p:sp>
        <p:sp>
          <p:nvSpPr>
            <p:cNvPr id="15" name="Rectangle: Rounded Corners 14">
              <a:extLst>
                <a:ext uri="{FF2B5EF4-FFF2-40B4-BE49-F238E27FC236}">
                  <a16:creationId xmlns:a16="http://schemas.microsoft.com/office/drawing/2014/main" id="{7530A2A3-19BC-4121-ACA6-A8BAAFB3A051}"/>
                </a:ext>
              </a:extLst>
            </p:cNvPr>
            <p:cNvSpPr/>
            <p:nvPr/>
          </p:nvSpPr>
          <p:spPr>
            <a:xfrm>
              <a:off x="295241" y="8311709"/>
              <a:ext cx="1206569" cy="471638"/>
            </a:xfrm>
            <a:prstGeom prst="roundRect">
              <a:avLst/>
            </a:prstGeom>
            <a:grp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chemeClr val="tx1"/>
                  </a:solidFill>
                  <a:latin typeface="Century Gothic" panose="020B0502020202020204" pitchFamily="34" charset="0"/>
                </a:rPr>
                <a:t>pressured</a:t>
              </a:r>
            </a:p>
          </p:txBody>
        </p:sp>
        <p:sp>
          <p:nvSpPr>
            <p:cNvPr id="16" name="Rectangle: Rounded Corners 15">
              <a:extLst>
                <a:ext uri="{FF2B5EF4-FFF2-40B4-BE49-F238E27FC236}">
                  <a16:creationId xmlns:a16="http://schemas.microsoft.com/office/drawing/2014/main" id="{19F10BF4-58C5-4995-935A-BE1E7141D673}"/>
                </a:ext>
              </a:extLst>
            </p:cNvPr>
            <p:cNvSpPr/>
            <p:nvPr/>
          </p:nvSpPr>
          <p:spPr>
            <a:xfrm>
              <a:off x="295241" y="7071774"/>
              <a:ext cx="1206568" cy="471638"/>
            </a:xfrm>
            <a:prstGeom prst="roundRect">
              <a:avLst/>
            </a:prstGeom>
            <a:grp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chemeClr val="tx1"/>
                  </a:solidFill>
                  <a:latin typeface="Century Gothic" panose="020B0502020202020204" pitchFamily="34" charset="0"/>
                </a:rPr>
                <a:t>pressurise</a:t>
              </a:r>
            </a:p>
          </p:txBody>
        </p:sp>
      </p:grpSp>
    </p:spTree>
    <p:extLst>
      <p:ext uri="{BB962C8B-B14F-4D97-AF65-F5344CB8AC3E}">
        <p14:creationId xmlns:p14="http://schemas.microsoft.com/office/powerpoint/2010/main" val="921349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Spot and correct the mistakes in the text below. Which three words make up a word family?</a:t>
            </a:r>
          </a:p>
          <a:p>
            <a:endParaRPr lang="en-GB" sz="20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Alice was very interest to find out what her friend, Lucy, wanted. Alice knew Lucy found insects really interest. She had bought her a book called Creepy Crawlies that she knew would interest her.</a:t>
            </a: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214548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Spot and correct the mistakes in the text below. Which three words make up a word family?</a:t>
            </a:r>
          </a:p>
          <a:p>
            <a:endParaRPr lang="en-GB" sz="20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Alice was very </a:t>
            </a:r>
            <a:r>
              <a:rPr lang="en-GB" sz="2400" b="1" dirty="0">
                <a:solidFill>
                  <a:srgbClr val="FF0000"/>
                </a:solidFill>
                <a:latin typeface="Century Gothic" panose="020B0502020202020204" pitchFamily="34" charset="0"/>
              </a:rPr>
              <a:t>interested</a:t>
            </a:r>
            <a:r>
              <a:rPr lang="en-GB" sz="2400" b="1" dirty="0">
                <a:solidFill>
                  <a:schemeClr val="tx1"/>
                </a:solidFill>
                <a:latin typeface="Century Gothic" panose="020B0502020202020204" pitchFamily="34" charset="0"/>
              </a:rPr>
              <a:t> to find out what her friend, Lucy, wanted. Alice knew Lucy found insects really </a:t>
            </a:r>
            <a:r>
              <a:rPr lang="en-GB" sz="2400" b="1" dirty="0">
                <a:solidFill>
                  <a:srgbClr val="FF0000"/>
                </a:solidFill>
                <a:latin typeface="Century Gothic" panose="020B0502020202020204" pitchFamily="34" charset="0"/>
              </a:rPr>
              <a:t>interesting</a:t>
            </a:r>
            <a:r>
              <a:rPr lang="en-GB" sz="2400" b="1" dirty="0">
                <a:solidFill>
                  <a:schemeClr val="tx1"/>
                </a:solidFill>
                <a:latin typeface="Century Gothic" panose="020B0502020202020204" pitchFamily="34" charset="0"/>
              </a:rPr>
              <a:t>. She had bought her a book called Creepy Crawlies that she knew would interest her.</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The three words that make up the word family are interested, interesting and interest.</a:t>
            </a: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752980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041EE9A0-191A-440F-A4CC-7C7006F6E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3" name="Picture 12">
            <a:extLst>
              <a:ext uri="{FF2B5EF4-FFF2-40B4-BE49-F238E27FC236}">
                <a16:creationId xmlns:a16="http://schemas.microsoft.com/office/drawing/2014/main" id="{F7E0CCE0-EAD8-475B-8E44-5A59A030C72C}"/>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4" name="Rectangle 13">
            <a:extLst>
              <a:ext uri="{FF2B5EF4-FFF2-40B4-BE49-F238E27FC236}">
                <a16:creationId xmlns:a16="http://schemas.microsoft.com/office/drawing/2014/main" id="{82FF345B-D7E4-435B-9D32-43458987411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Robbie says,</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Is he correct? Explain how you know.</a:t>
            </a:r>
          </a:p>
        </p:txBody>
      </p:sp>
      <p:graphicFrame>
        <p:nvGraphicFramePr>
          <p:cNvPr id="15" name="Table 14">
            <a:extLst>
              <a:ext uri="{FF2B5EF4-FFF2-40B4-BE49-F238E27FC236}">
                <a16:creationId xmlns:a16="http://schemas.microsoft.com/office/drawing/2014/main" id="{49E0874F-DD91-4914-8DB9-A4F33AD88343}"/>
              </a:ext>
            </a:extLst>
          </p:cNvPr>
          <p:cNvGraphicFramePr>
            <a:graphicFrameLocks noGrp="1"/>
          </p:cNvGraphicFramePr>
          <p:nvPr>
            <p:extLst>
              <p:ext uri="{D42A27DB-BD31-4B8C-83A1-F6EECF244321}">
                <p14:modId xmlns:p14="http://schemas.microsoft.com/office/powerpoint/2010/main" val="1925537345"/>
              </p:ext>
            </p:extLst>
          </p:nvPr>
        </p:nvGraphicFramePr>
        <p:xfrm>
          <a:off x="1298065" y="3048462"/>
          <a:ext cx="6608619" cy="1299094"/>
        </p:xfrm>
        <a:graphic>
          <a:graphicData uri="http://schemas.openxmlformats.org/drawingml/2006/table">
            <a:tbl>
              <a:tblPr firstRow="1" bandRow="1">
                <a:tableStyleId>{5C22544A-7EE6-4342-B048-85BDC9FD1C3A}</a:tableStyleId>
              </a:tblPr>
              <a:tblGrid>
                <a:gridCol w="2202873">
                  <a:extLst>
                    <a:ext uri="{9D8B030D-6E8A-4147-A177-3AD203B41FA5}">
                      <a16:colId xmlns:a16="http://schemas.microsoft.com/office/drawing/2014/main" val="3661130510"/>
                    </a:ext>
                  </a:extLst>
                </a:gridCol>
                <a:gridCol w="2202873">
                  <a:extLst>
                    <a:ext uri="{9D8B030D-6E8A-4147-A177-3AD203B41FA5}">
                      <a16:colId xmlns:a16="http://schemas.microsoft.com/office/drawing/2014/main" val="4200459112"/>
                    </a:ext>
                  </a:extLst>
                </a:gridCol>
                <a:gridCol w="2202873">
                  <a:extLst>
                    <a:ext uri="{9D8B030D-6E8A-4147-A177-3AD203B41FA5}">
                      <a16:colId xmlns:a16="http://schemas.microsoft.com/office/drawing/2014/main" val="1285290712"/>
                    </a:ext>
                  </a:extLst>
                </a:gridCol>
              </a:tblGrid>
              <a:tr h="649547">
                <a:tc>
                  <a:txBody>
                    <a:bodyPr/>
                    <a:lstStyle/>
                    <a:p>
                      <a:pPr algn="ctr"/>
                      <a:r>
                        <a:rPr lang="en-GB" sz="2400" b="1" dirty="0">
                          <a:solidFill>
                            <a:schemeClr val="tx1"/>
                          </a:solidFill>
                          <a:latin typeface="Century Gothic" panose="020B0502020202020204" pitchFamily="34" charset="0"/>
                        </a:rPr>
                        <a:t>question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tx1"/>
                          </a:solidFill>
                          <a:latin typeface="Century Gothic" panose="020B0502020202020204" pitchFamily="34" charset="0"/>
                        </a:rPr>
                        <a:t>questioning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tx1"/>
                          </a:solidFill>
                          <a:latin typeface="Century Gothic" panose="020B0502020202020204" pitchFamily="34" charset="0"/>
                        </a:rPr>
                        <a:t>questioned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2889792"/>
                  </a:ext>
                </a:extLst>
              </a:tr>
              <a:tr h="649547">
                <a:tc>
                  <a:txBody>
                    <a:bodyPr/>
                    <a:lstStyle/>
                    <a:p>
                      <a:pPr algn="ctr"/>
                      <a:r>
                        <a:rPr lang="en-GB" sz="2400" b="1" dirty="0">
                          <a:solidFill>
                            <a:schemeClr val="tx1"/>
                          </a:solidFill>
                          <a:latin typeface="Century Gothic" panose="020B0502020202020204" pitchFamily="34" charset="0"/>
                        </a:rPr>
                        <a:t>request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tx1"/>
                          </a:solidFill>
                          <a:latin typeface="Century Gothic" panose="020B0502020202020204" pitchFamily="34" charset="0"/>
                        </a:rPr>
                        <a:t>questioner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tx1"/>
                          </a:solidFill>
                          <a:latin typeface="Century Gothic" panose="020B0502020202020204" pitchFamily="34" charset="0"/>
                        </a:rPr>
                        <a:t>questions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7854739"/>
                  </a:ext>
                </a:extLst>
              </a:tr>
            </a:tbl>
          </a:graphicData>
        </a:graphic>
      </p:graphicFrame>
      <p:sp>
        <p:nvSpPr>
          <p:cNvPr id="16" name="Speech Bubble: Rectangle with Corners Rounded 15">
            <a:extLst>
              <a:ext uri="{FF2B5EF4-FFF2-40B4-BE49-F238E27FC236}">
                <a16:creationId xmlns:a16="http://schemas.microsoft.com/office/drawing/2014/main" id="{FC50038F-5372-47B1-8893-002E261FEA4A}"/>
              </a:ext>
            </a:extLst>
          </p:cNvPr>
          <p:cNvSpPr/>
          <p:nvPr/>
        </p:nvSpPr>
        <p:spPr>
          <a:xfrm>
            <a:off x="3459360" y="1629205"/>
            <a:ext cx="3743297" cy="1122218"/>
          </a:xfrm>
          <a:prstGeom prst="wedgeRoundRectCallout">
            <a:avLst>
              <a:gd name="adj1" fmla="val -59033"/>
              <a:gd name="adj2" fmla="val 20547"/>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685800"/>
            <a:r>
              <a:rPr lang="en-GB" sz="2000" b="1" dirty="0">
                <a:solidFill>
                  <a:prstClr val="black"/>
                </a:solidFill>
                <a:latin typeface="Century Gothic" panose="020B0502020202020204" pitchFamily="34" charset="0"/>
              </a:rPr>
              <a:t>The following words make a word family from the root word ‘question’.</a:t>
            </a:r>
          </a:p>
        </p:txBody>
      </p:sp>
    </p:spTree>
    <p:extLst>
      <p:ext uri="{BB962C8B-B14F-4D97-AF65-F5344CB8AC3E}">
        <p14:creationId xmlns:p14="http://schemas.microsoft.com/office/powerpoint/2010/main" val="609836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3 – Word Families – Identifying Word Families</a:t>
            </a:r>
          </a:p>
          <a:p>
            <a:pPr lvl="0" algn="ctr"/>
            <a:endParaRPr lang="en-GB" sz="2000" b="1" dirty="0">
              <a:solidFill>
                <a:srgbClr val="E7E6E6">
                  <a:lumMod val="25000"/>
                </a:srgbClr>
              </a:solidFill>
              <a:latin typeface="Century Gothic" panose="020B0502020202020204" pitchFamily="34" charset="0"/>
            </a:endParaRPr>
          </a:p>
          <a:p>
            <a:pPr lvl="0">
              <a:lnSpc>
                <a:spcPct val="100000"/>
              </a:lnSpc>
              <a:spcAft>
                <a:spcPts val="0"/>
              </a:spcAft>
              <a:buClrTx/>
              <a:buSzTx/>
              <a:tabLst/>
              <a:defRPr/>
            </a:pPr>
            <a:r>
              <a:rPr lang="en-GB" sz="1600" b="1" dirty="0">
                <a:solidFill>
                  <a:prstClr val="black"/>
                </a:solidFill>
                <a:latin typeface="Century Gothic" panose="020B0502020202020204" pitchFamily="34" charset="0"/>
              </a:rPr>
              <a:t>Teaching Note: </a:t>
            </a:r>
            <a:br>
              <a:rPr lang="en-GB" sz="3200" b="1" dirty="0">
                <a:solidFill>
                  <a:prstClr val="black"/>
                </a:solidFill>
                <a:latin typeface="Century Gothic" panose="020B0502020202020204" pitchFamily="34" charset="0"/>
              </a:rPr>
            </a:br>
            <a:endParaRPr lang="en-GB" sz="1200" b="1" dirty="0">
              <a:solidFill>
                <a:prstClr val="black"/>
              </a:solidFill>
              <a:latin typeface="Century Gothic" panose="020B0502020202020204" pitchFamily="34" charset="0"/>
            </a:endParaRPr>
          </a:p>
          <a:p>
            <a:pPr lvl="0">
              <a:lnSpc>
                <a:spcPct val="100000"/>
              </a:lnSpc>
              <a:spcAft>
                <a:spcPts val="0"/>
              </a:spcAft>
              <a:buClrTx/>
              <a:buSzTx/>
              <a:tabLst/>
              <a:defRPr/>
            </a:pPr>
            <a:r>
              <a:rPr lang="en-GB" sz="1200" b="1" dirty="0">
                <a:solidFill>
                  <a:prstClr val="black"/>
                </a:solidFill>
                <a:latin typeface="Century Gothic" panose="020B0502020202020204" pitchFamily="34" charset="0"/>
              </a:rPr>
              <a:t>For the purpose of this resource, we have only included root words which can standalone as base words.</a:t>
            </a:r>
            <a:br>
              <a:rPr lang="en-GB" sz="1200" b="1" dirty="0">
                <a:solidFill>
                  <a:prstClr val="black"/>
                </a:solidFill>
                <a:latin typeface="Century Gothic" panose="020B0502020202020204" pitchFamily="34" charset="0"/>
              </a:rPr>
            </a:br>
            <a:endParaRPr lang="en-GB" sz="1200" b="1" dirty="0">
              <a:solidFill>
                <a:prstClr val="black"/>
              </a:solidFill>
              <a:latin typeface="Century Gothic" panose="020B0502020202020204" pitchFamily="34" charset="0"/>
            </a:endParaRPr>
          </a:p>
          <a:p>
            <a:pPr lvl="0">
              <a:lnSpc>
                <a:spcPct val="100000"/>
              </a:lnSpc>
              <a:spcAft>
                <a:spcPts val="0"/>
              </a:spcAft>
              <a:buClrTx/>
              <a:buSzTx/>
              <a:tabLst/>
              <a:defRPr/>
            </a:pPr>
            <a:br>
              <a:rPr lang="en-GB" sz="12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marL="0" lvl="1" fontAlgn="base"/>
            <a:r>
              <a:rPr lang="en-US" sz="1200" b="1" dirty="0">
                <a:solidFill>
                  <a:schemeClr val="tx1"/>
                </a:solidFill>
                <a:latin typeface="Century Gothic" panose="020B0502020202020204" pitchFamily="34" charset="0"/>
              </a:rPr>
              <a:t>English Year 3: (3G6.4)</a:t>
            </a:r>
            <a:r>
              <a:rPr lang="en-US" sz="1200" b="1" dirty="0">
                <a:latin typeface="Century Gothic" panose="020B0502020202020204" pitchFamily="34" charset="0"/>
              </a:rPr>
              <a:t> </a:t>
            </a:r>
            <a:r>
              <a:rPr lang="en-US" sz="1200" b="1" dirty="0">
                <a:latin typeface="Century Gothic" panose="020B0502020202020204" pitchFamily="34" charset="0"/>
                <a:hlinkClick r:id="rId3"/>
              </a:rPr>
              <a:t>Word families based on common words, showing how words are related in form and meaning [for example, solve, solution, solver, dissolve, insoluble]</a:t>
            </a:r>
            <a:endParaRPr lang="en-US" sz="1200" b="1" dirty="0">
              <a:latin typeface="Century Gothic" panose="020B0502020202020204" pitchFamily="34" charset="0"/>
            </a:endParaRPr>
          </a:p>
          <a:p>
            <a:pPr fontAlgn="base"/>
            <a:r>
              <a:rPr lang="en-US" sz="1200" b="1" dirty="0">
                <a:solidFill>
                  <a:schemeClr val="tx1"/>
                </a:solidFill>
                <a:latin typeface="Century Gothic" panose="020B0502020202020204" pitchFamily="34" charset="0"/>
              </a:rPr>
              <a:t>Terminology for pupils:</a:t>
            </a:r>
          </a:p>
          <a:p>
            <a:pPr marL="542925" lvl="2" indent="-274638" fontAlgn="base">
              <a:buFont typeface="Arial" panose="020B0604020202020204" pitchFamily="34" charset="0"/>
              <a:buChar char="•"/>
            </a:pPr>
            <a:r>
              <a:rPr lang="en-US" sz="1200" b="1" dirty="0">
                <a:solidFill>
                  <a:schemeClr val="tx1"/>
                </a:solidFill>
                <a:latin typeface="Century Gothic" panose="020B0502020202020204" pitchFamily="34" charset="0"/>
              </a:rPr>
              <a:t>(3G6.4) </a:t>
            </a:r>
            <a:r>
              <a:rPr lang="en-US" sz="1200" b="1" dirty="0">
                <a:latin typeface="Century Gothic" panose="020B0502020202020204" pitchFamily="34" charset="0"/>
                <a:hlinkClick r:id="rId3"/>
              </a:rPr>
              <a:t>word family</a:t>
            </a:r>
            <a:endParaRPr lang="en-US" sz="1200" b="1" dirty="0">
              <a:latin typeface="Century Gothic" panose="020B0502020202020204" pitchFamily="34" charset="0"/>
            </a:endParaRPr>
          </a:p>
          <a:p>
            <a:pPr fontAlgn="base">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4"/>
              </a:rPr>
              <a:t>More resources</a:t>
            </a:r>
            <a:r>
              <a:rPr lang="en-GB" sz="1600" b="1" dirty="0">
                <a:solidFill>
                  <a:prstClr val="black"/>
                </a:solidFill>
                <a:latin typeface="Century Gothic" panose="020B0502020202020204" pitchFamily="34" charset="0"/>
              </a:rPr>
              <a:t> from our Grammar, Punctuation and Spelling scheme of work.</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041EE9A0-191A-440F-A4CC-7C7006F6E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3" name="Picture 12">
            <a:extLst>
              <a:ext uri="{FF2B5EF4-FFF2-40B4-BE49-F238E27FC236}">
                <a16:creationId xmlns:a16="http://schemas.microsoft.com/office/drawing/2014/main" id="{F7E0CCE0-EAD8-475B-8E44-5A59A030C72C}"/>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4" name="Rectangle 13">
            <a:extLst>
              <a:ext uri="{FF2B5EF4-FFF2-40B4-BE49-F238E27FC236}">
                <a16:creationId xmlns:a16="http://schemas.microsoft.com/office/drawing/2014/main" id="{82FF345B-D7E4-435B-9D32-43458987411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Robbie says,</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defTabSz="514350">
              <a:defRPr/>
            </a:pPr>
            <a:r>
              <a:rPr lang="en-GB" sz="2000" b="1" dirty="0">
                <a:solidFill>
                  <a:schemeClr val="tx1"/>
                </a:solidFill>
                <a:latin typeface="Century Gothic" panose="020B0502020202020204" pitchFamily="34" charset="0"/>
              </a:rPr>
              <a:t>Is he correct? Explain how you know.</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Robbie is incorrect because…</a:t>
            </a:r>
            <a:endParaRPr lang="en-GB" sz="2000" b="1" dirty="0">
              <a:solidFill>
                <a:srgbClr val="FF0000"/>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p:txBody>
      </p:sp>
      <p:graphicFrame>
        <p:nvGraphicFramePr>
          <p:cNvPr id="15" name="Table 14">
            <a:extLst>
              <a:ext uri="{FF2B5EF4-FFF2-40B4-BE49-F238E27FC236}">
                <a16:creationId xmlns:a16="http://schemas.microsoft.com/office/drawing/2014/main" id="{49E0874F-DD91-4914-8DB9-A4F33AD88343}"/>
              </a:ext>
            </a:extLst>
          </p:cNvPr>
          <p:cNvGraphicFramePr>
            <a:graphicFrameLocks noGrp="1"/>
          </p:cNvGraphicFramePr>
          <p:nvPr>
            <p:extLst/>
          </p:nvPr>
        </p:nvGraphicFramePr>
        <p:xfrm>
          <a:off x="1298065" y="3048462"/>
          <a:ext cx="6608619" cy="1299094"/>
        </p:xfrm>
        <a:graphic>
          <a:graphicData uri="http://schemas.openxmlformats.org/drawingml/2006/table">
            <a:tbl>
              <a:tblPr firstRow="1" bandRow="1">
                <a:tableStyleId>{5C22544A-7EE6-4342-B048-85BDC9FD1C3A}</a:tableStyleId>
              </a:tblPr>
              <a:tblGrid>
                <a:gridCol w="2202873">
                  <a:extLst>
                    <a:ext uri="{9D8B030D-6E8A-4147-A177-3AD203B41FA5}">
                      <a16:colId xmlns:a16="http://schemas.microsoft.com/office/drawing/2014/main" val="3661130510"/>
                    </a:ext>
                  </a:extLst>
                </a:gridCol>
                <a:gridCol w="2202873">
                  <a:extLst>
                    <a:ext uri="{9D8B030D-6E8A-4147-A177-3AD203B41FA5}">
                      <a16:colId xmlns:a16="http://schemas.microsoft.com/office/drawing/2014/main" val="4200459112"/>
                    </a:ext>
                  </a:extLst>
                </a:gridCol>
                <a:gridCol w="2202873">
                  <a:extLst>
                    <a:ext uri="{9D8B030D-6E8A-4147-A177-3AD203B41FA5}">
                      <a16:colId xmlns:a16="http://schemas.microsoft.com/office/drawing/2014/main" val="1285290712"/>
                    </a:ext>
                  </a:extLst>
                </a:gridCol>
              </a:tblGrid>
              <a:tr h="649547">
                <a:tc>
                  <a:txBody>
                    <a:bodyPr/>
                    <a:lstStyle/>
                    <a:p>
                      <a:pPr algn="ctr"/>
                      <a:r>
                        <a:rPr lang="en-GB" sz="2400" b="1" dirty="0">
                          <a:solidFill>
                            <a:schemeClr val="tx1"/>
                          </a:solidFill>
                          <a:latin typeface="Century Gothic" panose="020B0502020202020204" pitchFamily="34" charset="0"/>
                        </a:rPr>
                        <a:t>question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tx1"/>
                          </a:solidFill>
                          <a:latin typeface="Century Gothic" panose="020B0502020202020204" pitchFamily="34" charset="0"/>
                        </a:rPr>
                        <a:t>questioning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tx1"/>
                          </a:solidFill>
                          <a:latin typeface="Century Gothic" panose="020B0502020202020204" pitchFamily="34" charset="0"/>
                        </a:rPr>
                        <a:t>questioned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2889792"/>
                  </a:ext>
                </a:extLst>
              </a:tr>
              <a:tr h="649547">
                <a:tc>
                  <a:txBody>
                    <a:bodyPr/>
                    <a:lstStyle/>
                    <a:p>
                      <a:pPr algn="ctr"/>
                      <a:r>
                        <a:rPr lang="en-GB" sz="2400" b="1" dirty="0">
                          <a:solidFill>
                            <a:schemeClr val="tx1"/>
                          </a:solidFill>
                          <a:latin typeface="Century Gothic" panose="020B0502020202020204" pitchFamily="34" charset="0"/>
                        </a:rPr>
                        <a:t>request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tx1"/>
                          </a:solidFill>
                          <a:latin typeface="Century Gothic" panose="020B0502020202020204" pitchFamily="34" charset="0"/>
                        </a:rPr>
                        <a:t>questioner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tx1"/>
                          </a:solidFill>
                          <a:latin typeface="Century Gothic" panose="020B0502020202020204" pitchFamily="34" charset="0"/>
                        </a:rPr>
                        <a:t>questions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7854739"/>
                  </a:ext>
                </a:extLst>
              </a:tr>
            </a:tbl>
          </a:graphicData>
        </a:graphic>
      </p:graphicFrame>
      <p:sp>
        <p:nvSpPr>
          <p:cNvPr id="16" name="Speech Bubble: Rectangle with Corners Rounded 15">
            <a:extLst>
              <a:ext uri="{FF2B5EF4-FFF2-40B4-BE49-F238E27FC236}">
                <a16:creationId xmlns:a16="http://schemas.microsoft.com/office/drawing/2014/main" id="{FC50038F-5372-47B1-8893-002E261FEA4A}"/>
              </a:ext>
            </a:extLst>
          </p:cNvPr>
          <p:cNvSpPr/>
          <p:nvPr/>
        </p:nvSpPr>
        <p:spPr>
          <a:xfrm>
            <a:off x="3459360" y="1629205"/>
            <a:ext cx="3743297" cy="1122218"/>
          </a:xfrm>
          <a:prstGeom prst="wedgeRoundRectCallout">
            <a:avLst>
              <a:gd name="adj1" fmla="val -59033"/>
              <a:gd name="adj2" fmla="val 20547"/>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685800"/>
            <a:r>
              <a:rPr lang="en-GB" sz="2000" b="1" dirty="0">
                <a:solidFill>
                  <a:prstClr val="black"/>
                </a:solidFill>
                <a:latin typeface="Century Gothic" panose="020B0502020202020204" pitchFamily="34" charset="0"/>
              </a:rPr>
              <a:t>The following words make a word family from the root word ‘question’.</a:t>
            </a:r>
          </a:p>
        </p:txBody>
      </p:sp>
    </p:spTree>
    <p:extLst>
      <p:ext uri="{BB962C8B-B14F-4D97-AF65-F5344CB8AC3E}">
        <p14:creationId xmlns:p14="http://schemas.microsoft.com/office/powerpoint/2010/main" val="1299022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041EE9A0-191A-440F-A4CC-7C7006F6E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3" name="Picture 12">
            <a:extLst>
              <a:ext uri="{FF2B5EF4-FFF2-40B4-BE49-F238E27FC236}">
                <a16:creationId xmlns:a16="http://schemas.microsoft.com/office/drawing/2014/main" id="{F7E0CCE0-EAD8-475B-8E44-5A59A030C72C}"/>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4" name="Rectangle 13">
            <a:extLst>
              <a:ext uri="{FF2B5EF4-FFF2-40B4-BE49-F238E27FC236}">
                <a16:creationId xmlns:a16="http://schemas.microsoft.com/office/drawing/2014/main" id="{82FF345B-D7E4-435B-9D32-43458987411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Robbie says,</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Is he correct? Explain how you know.</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r>
              <a:rPr lang="en-GB" sz="2000" b="1" dirty="0">
                <a:solidFill>
                  <a:srgbClr val="FF0000"/>
                </a:solidFill>
                <a:latin typeface="Century Gothic" panose="020B0502020202020204" pitchFamily="34" charset="0"/>
              </a:rPr>
              <a:t>Robbie is incorrect because ‘request’ is not part of the ‘question’ word family.</a:t>
            </a:r>
          </a:p>
          <a:p>
            <a:pPr lvl="0" defTabSz="514350">
              <a:defRPr/>
            </a:pPr>
            <a:endParaRPr lang="en-GB" sz="2000" b="1" dirty="0">
              <a:solidFill>
                <a:schemeClr val="tx1"/>
              </a:solidFill>
              <a:latin typeface="Century Gothic" panose="020B0502020202020204" pitchFamily="34" charset="0"/>
            </a:endParaRPr>
          </a:p>
        </p:txBody>
      </p:sp>
      <p:graphicFrame>
        <p:nvGraphicFramePr>
          <p:cNvPr id="15" name="Table 14">
            <a:extLst>
              <a:ext uri="{FF2B5EF4-FFF2-40B4-BE49-F238E27FC236}">
                <a16:creationId xmlns:a16="http://schemas.microsoft.com/office/drawing/2014/main" id="{49E0874F-DD91-4914-8DB9-A4F33AD88343}"/>
              </a:ext>
            </a:extLst>
          </p:cNvPr>
          <p:cNvGraphicFramePr>
            <a:graphicFrameLocks noGrp="1"/>
          </p:cNvGraphicFramePr>
          <p:nvPr>
            <p:extLst/>
          </p:nvPr>
        </p:nvGraphicFramePr>
        <p:xfrm>
          <a:off x="1298065" y="3048462"/>
          <a:ext cx="6608619" cy="1299094"/>
        </p:xfrm>
        <a:graphic>
          <a:graphicData uri="http://schemas.openxmlformats.org/drawingml/2006/table">
            <a:tbl>
              <a:tblPr firstRow="1" bandRow="1">
                <a:tableStyleId>{5C22544A-7EE6-4342-B048-85BDC9FD1C3A}</a:tableStyleId>
              </a:tblPr>
              <a:tblGrid>
                <a:gridCol w="2202873">
                  <a:extLst>
                    <a:ext uri="{9D8B030D-6E8A-4147-A177-3AD203B41FA5}">
                      <a16:colId xmlns:a16="http://schemas.microsoft.com/office/drawing/2014/main" val="3661130510"/>
                    </a:ext>
                  </a:extLst>
                </a:gridCol>
                <a:gridCol w="2202873">
                  <a:extLst>
                    <a:ext uri="{9D8B030D-6E8A-4147-A177-3AD203B41FA5}">
                      <a16:colId xmlns:a16="http://schemas.microsoft.com/office/drawing/2014/main" val="4200459112"/>
                    </a:ext>
                  </a:extLst>
                </a:gridCol>
                <a:gridCol w="2202873">
                  <a:extLst>
                    <a:ext uri="{9D8B030D-6E8A-4147-A177-3AD203B41FA5}">
                      <a16:colId xmlns:a16="http://schemas.microsoft.com/office/drawing/2014/main" val="1285290712"/>
                    </a:ext>
                  </a:extLst>
                </a:gridCol>
              </a:tblGrid>
              <a:tr h="649547">
                <a:tc>
                  <a:txBody>
                    <a:bodyPr/>
                    <a:lstStyle/>
                    <a:p>
                      <a:pPr algn="ctr"/>
                      <a:r>
                        <a:rPr lang="en-GB" sz="2400" b="1" dirty="0">
                          <a:solidFill>
                            <a:schemeClr val="tx1"/>
                          </a:solidFill>
                          <a:latin typeface="Century Gothic" panose="020B0502020202020204" pitchFamily="34" charset="0"/>
                        </a:rPr>
                        <a:t>question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tx1"/>
                          </a:solidFill>
                          <a:latin typeface="Century Gothic" panose="020B0502020202020204" pitchFamily="34" charset="0"/>
                        </a:rPr>
                        <a:t>questioning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tx1"/>
                          </a:solidFill>
                          <a:latin typeface="Century Gothic" panose="020B0502020202020204" pitchFamily="34" charset="0"/>
                        </a:rPr>
                        <a:t>questioned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2889792"/>
                  </a:ext>
                </a:extLst>
              </a:tr>
              <a:tr h="649547">
                <a:tc>
                  <a:txBody>
                    <a:bodyPr/>
                    <a:lstStyle/>
                    <a:p>
                      <a:pPr algn="ctr"/>
                      <a:r>
                        <a:rPr lang="en-GB" sz="2400" b="1" dirty="0">
                          <a:solidFill>
                            <a:schemeClr val="tx1"/>
                          </a:solidFill>
                          <a:latin typeface="Century Gothic" panose="020B0502020202020204" pitchFamily="34" charset="0"/>
                        </a:rPr>
                        <a:t>request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tx1"/>
                          </a:solidFill>
                          <a:latin typeface="Century Gothic" panose="020B0502020202020204" pitchFamily="34" charset="0"/>
                        </a:rPr>
                        <a:t>questioner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tx1"/>
                          </a:solidFill>
                          <a:latin typeface="Century Gothic" panose="020B0502020202020204" pitchFamily="34" charset="0"/>
                        </a:rPr>
                        <a:t>questions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7854739"/>
                  </a:ext>
                </a:extLst>
              </a:tr>
            </a:tbl>
          </a:graphicData>
        </a:graphic>
      </p:graphicFrame>
      <p:sp>
        <p:nvSpPr>
          <p:cNvPr id="16" name="Speech Bubble: Rectangle with Corners Rounded 15">
            <a:extLst>
              <a:ext uri="{FF2B5EF4-FFF2-40B4-BE49-F238E27FC236}">
                <a16:creationId xmlns:a16="http://schemas.microsoft.com/office/drawing/2014/main" id="{FC50038F-5372-47B1-8893-002E261FEA4A}"/>
              </a:ext>
            </a:extLst>
          </p:cNvPr>
          <p:cNvSpPr/>
          <p:nvPr/>
        </p:nvSpPr>
        <p:spPr>
          <a:xfrm>
            <a:off x="3459360" y="1629205"/>
            <a:ext cx="3743297" cy="1122218"/>
          </a:xfrm>
          <a:prstGeom prst="wedgeRoundRectCallout">
            <a:avLst>
              <a:gd name="adj1" fmla="val -59033"/>
              <a:gd name="adj2" fmla="val 20547"/>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685800"/>
            <a:r>
              <a:rPr lang="en-GB" sz="2000" b="1" dirty="0">
                <a:solidFill>
                  <a:prstClr val="black"/>
                </a:solidFill>
                <a:latin typeface="Century Gothic" panose="020B0502020202020204" pitchFamily="34" charset="0"/>
              </a:rPr>
              <a:t>The following words make a word family from the root word ‘question’.</a:t>
            </a:r>
          </a:p>
        </p:txBody>
      </p:sp>
    </p:spTree>
    <p:extLst>
      <p:ext uri="{BB962C8B-B14F-4D97-AF65-F5344CB8AC3E}">
        <p14:creationId xmlns:p14="http://schemas.microsoft.com/office/powerpoint/2010/main" val="2808405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3 – Word Families – Identifying Word Families</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Notes and Guidance:</a:t>
            </a:r>
          </a:p>
          <a:p>
            <a:pPr fontAlgn="base"/>
            <a:endParaRPr lang="en-US" sz="1600" b="1" dirty="0">
              <a:solidFill>
                <a:schemeClr val="tx1"/>
              </a:solidFill>
              <a:latin typeface="Century Gothic" panose="020B0502020202020204" pitchFamily="34" charset="0"/>
            </a:endParaRP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In the previous step; root words, prefixes and suffixes were covered.</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In this step, children will begin to identify word families and </a:t>
            </a:r>
            <a:r>
              <a:rPr lang="en-US" sz="1200" b="1" dirty="0" err="1">
                <a:solidFill>
                  <a:schemeClr val="tx1"/>
                </a:solidFill>
                <a:latin typeface="Century Gothic" panose="020B0502020202020204" pitchFamily="34" charset="0"/>
              </a:rPr>
              <a:t>recognise</a:t>
            </a:r>
            <a:r>
              <a:rPr lang="en-US" sz="1200" b="1" dirty="0">
                <a:solidFill>
                  <a:schemeClr val="tx1"/>
                </a:solidFill>
                <a:latin typeface="Century Gothic" panose="020B0502020202020204" pitchFamily="34" charset="0"/>
              </a:rPr>
              <a:t> these as groups of words with common root words, understanding how these words are related both in form and meaning.</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Some root words are not complete words used in modern English as they originate from Greek or Latin, e.g. </a:t>
            </a:r>
            <a:r>
              <a:rPr lang="en-US" sz="1200" b="1" i="1" dirty="0">
                <a:solidFill>
                  <a:schemeClr val="tx1"/>
                </a:solidFill>
                <a:latin typeface="Century Gothic" panose="020B0502020202020204" pitchFamily="34" charset="0"/>
              </a:rPr>
              <a:t>bi</a:t>
            </a:r>
            <a:r>
              <a:rPr lang="en-US" sz="1200" b="1" dirty="0">
                <a:solidFill>
                  <a:schemeClr val="tx1"/>
                </a:solidFill>
                <a:latin typeface="Century Gothic" panose="020B0502020202020204" pitchFamily="34" charset="0"/>
              </a:rPr>
              <a:t> meaning </a:t>
            </a:r>
            <a:r>
              <a:rPr lang="en-US" sz="1200" b="1" i="1" dirty="0">
                <a:solidFill>
                  <a:schemeClr val="tx1"/>
                </a:solidFill>
                <a:latin typeface="Century Gothic" panose="020B0502020202020204" pitchFamily="34" charset="0"/>
              </a:rPr>
              <a:t>two</a:t>
            </a:r>
            <a:r>
              <a:rPr lang="en-US" sz="1200" b="1" dirty="0">
                <a:solidFill>
                  <a:schemeClr val="tx1"/>
                </a:solidFill>
                <a:latin typeface="Century Gothic" panose="020B0502020202020204" pitchFamily="34" charset="0"/>
              </a:rPr>
              <a:t>; </a:t>
            </a:r>
            <a:r>
              <a:rPr lang="en-US" sz="1200" b="1" i="1" dirty="0">
                <a:solidFill>
                  <a:schemeClr val="tx1"/>
                </a:solidFill>
                <a:latin typeface="Century Gothic" panose="020B0502020202020204" pitchFamily="34" charset="0"/>
              </a:rPr>
              <a:t>auto</a:t>
            </a:r>
            <a:r>
              <a:rPr lang="en-US" sz="1200" b="1" dirty="0">
                <a:solidFill>
                  <a:schemeClr val="tx1"/>
                </a:solidFill>
                <a:latin typeface="Century Gothic" panose="020B0502020202020204" pitchFamily="34" charset="0"/>
              </a:rPr>
              <a:t> meaning </a:t>
            </a:r>
            <a:r>
              <a:rPr lang="en-US" sz="1200" b="1" i="1" dirty="0">
                <a:solidFill>
                  <a:schemeClr val="tx1"/>
                </a:solidFill>
                <a:latin typeface="Century Gothic" panose="020B0502020202020204" pitchFamily="34" charset="0"/>
              </a:rPr>
              <a:t>self</a:t>
            </a:r>
            <a:r>
              <a:rPr lang="en-US" sz="1200" b="1" dirty="0">
                <a:solidFill>
                  <a:schemeClr val="tx1"/>
                </a:solidFill>
                <a:latin typeface="Century Gothic" panose="020B0502020202020204" pitchFamily="34" charset="0"/>
              </a:rPr>
              <a:t>. These partial root words add prefixes and suffixes to create more </a:t>
            </a:r>
            <a:r>
              <a:rPr lang="en-US" sz="1200" b="1" dirty="0" err="1">
                <a:solidFill>
                  <a:schemeClr val="tx1"/>
                </a:solidFill>
                <a:latin typeface="Century Gothic" panose="020B0502020202020204" pitchFamily="34" charset="0"/>
              </a:rPr>
              <a:t>recognisable</a:t>
            </a:r>
            <a:r>
              <a:rPr lang="en-US" sz="1200" b="1" dirty="0">
                <a:solidFill>
                  <a:schemeClr val="tx1"/>
                </a:solidFill>
                <a:latin typeface="Century Gothic" panose="020B0502020202020204" pitchFamily="34" charset="0"/>
              </a:rPr>
              <a:t> English words, e.g. </a:t>
            </a:r>
            <a:r>
              <a:rPr lang="en-US" sz="1200" b="1" i="1" dirty="0">
                <a:solidFill>
                  <a:schemeClr val="tx1"/>
                </a:solidFill>
                <a:latin typeface="Century Gothic" panose="020B0502020202020204" pitchFamily="34" charset="0"/>
              </a:rPr>
              <a:t>bicycle</a:t>
            </a:r>
            <a:r>
              <a:rPr lang="en-US" sz="1200" b="1" dirty="0">
                <a:solidFill>
                  <a:schemeClr val="tx1"/>
                </a:solidFill>
                <a:latin typeface="Century Gothic" panose="020B0502020202020204" pitchFamily="34" charset="0"/>
              </a:rPr>
              <a:t>. </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Although some words may have different meanings, they can be related to original root words.</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Children should be able to determine the meaning of words by using the root word and the definition of the prefix and/or suffix.</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Children should also be able to work out the spellings of words using partial or whole root words and adding the appropriate prefix or suffix.</a:t>
            </a:r>
          </a:p>
          <a:p>
            <a:pPr fontAlgn="base"/>
            <a:endParaRPr lang="en-US" sz="1600" b="1" dirty="0">
              <a:solidFill>
                <a:schemeClr val="tx1"/>
              </a:solidFill>
              <a:latin typeface="Century Gothic" panose="020B0502020202020204" pitchFamily="34" charset="0"/>
            </a:endParaRPr>
          </a:p>
          <a:p>
            <a:pPr fontAlgn="base"/>
            <a:endParaRPr lang="en-US" sz="1600" b="1" dirty="0">
              <a:solidFill>
                <a:schemeClr val="tx1"/>
              </a:solidFill>
              <a:latin typeface="Century Gothic" panose="020B0502020202020204" pitchFamily="34" charset="0"/>
            </a:endParaRPr>
          </a:p>
          <a:p>
            <a:pPr fontAlgn="base"/>
            <a:r>
              <a:rPr lang="en-US" sz="1600" b="1" dirty="0">
                <a:solidFill>
                  <a:schemeClr val="tx1"/>
                </a:solidFill>
                <a:latin typeface="Century Gothic" panose="020B0502020202020204" pitchFamily="34" charset="0"/>
              </a:rPr>
              <a:t>Focused Questions</a:t>
            </a:r>
          </a:p>
          <a:p>
            <a:pPr fontAlgn="base"/>
            <a:endParaRPr lang="en-US" sz="1600" b="1" dirty="0">
              <a:solidFill>
                <a:schemeClr val="tx1"/>
              </a:solidFill>
              <a:highlight>
                <a:srgbClr val="FFFF00"/>
              </a:highlight>
              <a:latin typeface="Century Gothic" panose="020B0502020202020204" pitchFamily="34" charset="0"/>
            </a:endParaRP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Create new words by matching prefixes, suffixes, root words or partial root words.</a:t>
            </a: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Choose the correct meaning of the following words using known words to help you.</a:t>
            </a: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Choose the correctly spelt word below, e.g. unlock/unlock; locking/</a:t>
            </a:r>
            <a:r>
              <a:rPr lang="en-US" sz="1200" b="1" dirty="0" err="1">
                <a:solidFill>
                  <a:schemeClr val="tx1"/>
                </a:solidFill>
                <a:latin typeface="Century Gothic" panose="020B0502020202020204" pitchFamily="34" charset="0"/>
              </a:rPr>
              <a:t>lockin</a:t>
            </a:r>
            <a:endParaRPr lang="en-GB" dirty="0">
              <a:solidFill>
                <a:prstClr val="black"/>
              </a:solidFill>
              <a:latin typeface="SassoonCRInfantMedium" panose="02000603020000020003" pitchFamily="2" charset="0"/>
            </a:endParaRPr>
          </a:p>
          <a:p>
            <a:pPr lvl="0" defTabSz="457200">
              <a:defRPr/>
            </a:pPr>
            <a:endParaRPr lang="en-GB" dirty="0">
              <a:solidFill>
                <a:prstClr val="black"/>
              </a:solidFill>
              <a:latin typeface="SassoonCRInfantMedium" panose="02000603020000020003" pitchFamily="2" charset="0"/>
            </a:endParaRPr>
          </a:p>
        </p:txBody>
      </p:sp>
      <p:grpSp>
        <p:nvGrpSpPr>
          <p:cNvPr id="9" name="Group 8">
            <a:extLst>
              <a:ext uri="{FF2B5EF4-FFF2-40B4-BE49-F238E27FC236}">
                <a16:creationId xmlns:a16="http://schemas.microsoft.com/office/drawing/2014/main" id="{23555F72-B7A6-4094-8EAF-89D92759D3B8}"/>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4C78D4A2-C74C-43ED-91DF-5F1C20B4ADD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06E5588-98ED-4DDA-89F7-825A3687B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07526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3 – Summer Block 3 – Word Families</a:t>
            </a: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2: Identifying Word Families</a:t>
            </a:r>
            <a:endParaRPr lang="en-GB" sz="1200" b="1" dirty="0">
              <a:solidFill>
                <a:prstClr val="black"/>
              </a:solidFill>
              <a:latin typeface="Century Gothic" panose="020B0502020202020204" pitchFamily="34" charset="0"/>
            </a:endParaRPr>
          </a:p>
        </p:txBody>
      </p:sp>
      <p:grpSp>
        <p:nvGrpSpPr>
          <p:cNvPr id="10" name="Group 9">
            <a:extLst>
              <a:ext uri="{FF2B5EF4-FFF2-40B4-BE49-F238E27FC236}">
                <a16:creationId xmlns:a16="http://schemas.microsoft.com/office/drawing/2014/main" id="{DADC5498-3D3C-446A-8F76-3A539900CE00}"/>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99638CB-398B-423D-B03B-9CAF5F20615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E339D606-0286-4798-A0EE-442568FA5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40110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bg2">
                    <a:lumMod val="25000"/>
                  </a:schemeClr>
                </a:solidFill>
                <a:latin typeface="Century Gothic" panose="020B0502020202020204" pitchFamily="34" charset="0"/>
              </a:rPr>
              <a:t>Which words create a new word when you add the prefix ‘un’?</a:t>
            </a:r>
          </a:p>
          <a:p>
            <a:pPr marL="88900" algn="ctr"/>
            <a:endParaRPr lang="en-GB" sz="2800" dirty="0">
              <a:solidFill>
                <a:schemeClr val="bg2">
                  <a:lumMod val="25000"/>
                </a:schemeClr>
              </a:solidFill>
              <a:latin typeface="SassoonCRInfantMedium" panose="02000603020000020003" pitchFamily="2" charset="0"/>
            </a:endParaRPr>
          </a:p>
        </p:txBody>
      </p:sp>
      <p:grpSp>
        <p:nvGrpSpPr>
          <p:cNvPr id="11" name="Group 10">
            <a:extLst>
              <a:ext uri="{FF2B5EF4-FFF2-40B4-BE49-F238E27FC236}">
                <a16:creationId xmlns:a16="http://schemas.microsoft.com/office/drawing/2014/main" id="{FB9B2EC4-4E1F-43E1-9D45-FB673A00C275}"/>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0508FB50-C3B6-4B43-A784-2CD30C78BB4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4D336A3C-57EF-40FE-91BA-DF627EE30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pSp>
        <p:nvGrpSpPr>
          <p:cNvPr id="8" name="Group 7">
            <a:extLst>
              <a:ext uri="{FF2B5EF4-FFF2-40B4-BE49-F238E27FC236}">
                <a16:creationId xmlns:a16="http://schemas.microsoft.com/office/drawing/2014/main" id="{0A7218DB-2694-46DE-B628-4FA1080195D3}"/>
              </a:ext>
            </a:extLst>
          </p:cNvPr>
          <p:cNvGrpSpPr/>
          <p:nvPr/>
        </p:nvGrpSpPr>
        <p:grpSpPr>
          <a:xfrm>
            <a:off x="1265811" y="1731863"/>
            <a:ext cx="6656452" cy="3394273"/>
            <a:chOff x="941381" y="1543487"/>
            <a:chExt cx="4739862" cy="2374041"/>
          </a:xfrm>
          <a:solidFill>
            <a:schemeClr val="bg1"/>
          </a:solidFill>
        </p:grpSpPr>
        <p:sp>
          <p:nvSpPr>
            <p:cNvPr id="9" name="Rectangle: Rounded Corners 8">
              <a:extLst>
                <a:ext uri="{FF2B5EF4-FFF2-40B4-BE49-F238E27FC236}">
                  <a16:creationId xmlns:a16="http://schemas.microsoft.com/office/drawing/2014/main" id="{CD51BE9D-524E-45D0-A0C7-BC6463D8F2C7}"/>
                </a:ext>
              </a:extLst>
            </p:cNvPr>
            <p:cNvSpPr/>
            <p:nvPr/>
          </p:nvSpPr>
          <p:spPr>
            <a:xfrm>
              <a:off x="941383" y="2163455"/>
              <a:ext cx="1206568" cy="47163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decided </a:t>
              </a:r>
            </a:p>
          </p:txBody>
        </p:sp>
        <p:sp>
          <p:nvSpPr>
            <p:cNvPr id="10" name="Rectangle: Rounded Corners 9">
              <a:extLst>
                <a:ext uri="{FF2B5EF4-FFF2-40B4-BE49-F238E27FC236}">
                  <a16:creationId xmlns:a16="http://schemas.microsoft.com/office/drawing/2014/main" id="{1FDA6139-5069-4203-9564-2C0CBB7CD9CE}"/>
                </a:ext>
              </a:extLst>
            </p:cNvPr>
            <p:cNvSpPr/>
            <p:nvPr/>
          </p:nvSpPr>
          <p:spPr>
            <a:xfrm>
              <a:off x="941382" y="2783422"/>
              <a:ext cx="1206569" cy="47163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complete</a:t>
              </a:r>
            </a:p>
          </p:txBody>
        </p:sp>
        <p:sp>
          <p:nvSpPr>
            <p:cNvPr id="14" name="Rectangle: Rounded Corners 13">
              <a:extLst>
                <a:ext uri="{FF2B5EF4-FFF2-40B4-BE49-F238E27FC236}">
                  <a16:creationId xmlns:a16="http://schemas.microsoft.com/office/drawing/2014/main" id="{155ADDA2-338D-45D3-9DEE-63376B66C5B1}"/>
                </a:ext>
              </a:extLst>
            </p:cNvPr>
            <p:cNvSpPr/>
            <p:nvPr/>
          </p:nvSpPr>
          <p:spPr>
            <a:xfrm>
              <a:off x="941382" y="1543487"/>
              <a:ext cx="1206568" cy="47163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popular</a:t>
              </a:r>
            </a:p>
          </p:txBody>
        </p:sp>
        <p:sp>
          <p:nvSpPr>
            <p:cNvPr id="15" name="Rectangle: Rounded Corners 14">
              <a:extLst>
                <a:ext uri="{FF2B5EF4-FFF2-40B4-BE49-F238E27FC236}">
                  <a16:creationId xmlns:a16="http://schemas.microsoft.com/office/drawing/2014/main" id="{10D16EBA-AB4F-4B3C-BD01-B778B7BDD7C2}"/>
                </a:ext>
              </a:extLst>
            </p:cNvPr>
            <p:cNvSpPr/>
            <p:nvPr/>
          </p:nvSpPr>
          <p:spPr>
            <a:xfrm>
              <a:off x="2699063" y="2165871"/>
              <a:ext cx="1206568" cy="47163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happy</a:t>
              </a:r>
            </a:p>
          </p:txBody>
        </p:sp>
        <p:sp>
          <p:nvSpPr>
            <p:cNvPr id="16" name="Rectangle: Rounded Corners 15">
              <a:extLst>
                <a:ext uri="{FF2B5EF4-FFF2-40B4-BE49-F238E27FC236}">
                  <a16:creationId xmlns:a16="http://schemas.microsoft.com/office/drawing/2014/main" id="{0CE0DCD6-95AE-4569-83C3-636A31F58A3E}"/>
                </a:ext>
              </a:extLst>
            </p:cNvPr>
            <p:cNvSpPr/>
            <p:nvPr/>
          </p:nvSpPr>
          <p:spPr>
            <a:xfrm>
              <a:off x="2699062" y="2785838"/>
              <a:ext cx="1206569" cy="47163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lucky</a:t>
              </a:r>
            </a:p>
          </p:txBody>
        </p:sp>
        <p:sp>
          <p:nvSpPr>
            <p:cNvPr id="17" name="Rectangle: Rounded Corners 16">
              <a:extLst>
                <a:ext uri="{FF2B5EF4-FFF2-40B4-BE49-F238E27FC236}">
                  <a16:creationId xmlns:a16="http://schemas.microsoft.com/office/drawing/2014/main" id="{5DDD6130-8023-48C4-95EF-9C3AF6B136E3}"/>
                </a:ext>
              </a:extLst>
            </p:cNvPr>
            <p:cNvSpPr/>
            <p:nvPr/>
          </p:nvSpPr>
          <p:spPr>
            <a:xfrm>
              <a:off x="2699062" y="1545903"/>
              <a:ext cx="1206568" cy="47163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trained</a:t>
              </a:r>
            </a:p>
          </p:txBody>
        </p:sp>
        <p:sp>
          <p:nvSpPr>
            <p:cNvPr id="18" name="Rectangle: Rounded Corners 17">
              <a:extLst>
                <a:ext uri="{FF2B5EF4-FFF2-40B4-BE49-F238E27FC236}">
                  <a16:creationId xmlns:a16="http://schemas.microsoft.com/office/drawing/2014/main" id="{1DB74078-BCBF-4905-8B38-359641243359}"/>
                </a:ext>
              </a:extLst>
            </p:cNvPr>
            <p:cNvSpPr/>
            <p:nvPr/>
          </p:nvSpPr>
          <p:spPr>
            <a:xfrm>
              <a:off x="4474675" y="2169805"/>
              <a:ext cx="1206568" cy="47163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definitely</a:t>
              </a:r>
            </a:p>
          </p:txBody>
        </p:sp>
        <p:sp>
          <p:nvSpPr>
            <p:cNvPr id="20" name="Rectangle: Rounded Corners 19">
              <a:extLst>
                <a:ext uri="{FF2B5EF4-FFF2-40B4-BE49-F238E27FC236}">
                  <a16:creationId xmlns:a16="http://schemas.microsoft.com/office/drawing/2014/main" id="{B0DFB690-7579-4213-A81F-4B0E0331E3EB}"/>
                </a:ext>
              </a:extLst>
            </p:cNvPr>
            <p:cNvSpPr/>
            <p:nvPr/>
          </p:nvSpPr>
          <p:spPr>
            <a:xfrm>
              <a:off x="4474674" y="2789772"/>
              <a:ext cx="1206569" cy="47163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possible</a:t>
              </a:r>
            </a:p>
          </p:txBody>
        </p:sp>
        <p:sp>
          <p:nvSpPr>
            <p:cNvPr id="21" name="Rectangle: Rounded Corners 20">
              <a:extLst>
                <a:ext uri="{FF2B5EF4-FFF2-40B4-BE49-F238E27FC236}">
                  <a16:creationId xmlns:a16="http://schemas.microsoft.com/office/drawing/2014/main" id="{ADC757B8-D316-4E51-894F-838056CE6FE6}"/>
                </a:ext>
              </a:extLst>
            </p:cNvPr>
            <p:cNvSpPr/>
            <p:nvPr/>
          </p:nvSpPr>
          <p:spPr>
            <a:xfrm>
              <a:off x="4474674" y="1549837"/>
              <a:ext cx="1206568" cy="47163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strange</a:t>
              </a:r>
            </a:p>
          </p:txBody>
        </p:sp>
        <p:sp>
          <p:nvSpPr>
            <p:cNvPr id="22" name="Rectangle: Rounded Corners 21">
              <a:extLst>
                <a:ext uri="{FF2B5EF4-FFF2-40B4-BE49-F238E27FC236}">
                  <a16:creationId xmlns:a16="http://schemas.microsoft.com/office/drawing/2014/main" id="{1C396372-591D-408C-AF25-F76FBE09D3AD}"/>
                </a:ext>
              </a:extLst>
            </p:cNvPr>
            <p:cNvSpPr/>
            <p:nvPr/>
          </p:nvSpPr>
          <p:spPr>
            <a:xfrm>
              <a:off x="941381" y="3439540"/>
              <a:ext cx="1206569" cy="47163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correct</a:t>
              </a:r>
            </a:p>
          </p:txBody>
        </p:sp>
        <p:sp>
          <p:nvSpPr>
            <p:cNvPr id="23" name="Rectangle: Rounded Corners 22">
              <a:extLst>
                <a:ext uri="{FF2B5EF4-FFF2-40B4-BE49-F238E27FC236}">
                  <a16:creationId xmlns:a16="http://schemas.microsoft.com/office/drawing/2014/main" id="{C59DC5B0-B3BC-4F75-BBF0-8B3C672C8A88}"/>
                </a:ext>
              </a:extLst>
            </p:cNvPr>
            <p:cNvSpPr/>
            <p:nvPr/>
          </p:nvSpPr>
          <p:spPr>
            <a:xfrm>
              <a:off x="2699061" y="3441956"/>
              <a:ext cx="1206569" cy="47163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behave</a:t>
              </a:r>
            </a:p>
          </p:txBody>
        </p:sp>
        <p:sp>
          <p:nvSpPr>
            <p:cNvPr id="24" name="Rectangle: Rounded Corners 23">
              <a:extLst>
                <a:ext uri="{FF2B5EF4-FFF2-40B4-BE49-F238E27FC236}">
                  <a16:creationId xmlns:a16="http://schemas.microsoft.com/office/drawing/2014/main" id="{F7F661C1-0077-46D2-924A-E6CEF53037AA}"/>
                </a:ext>
              </a:extLst>
            </p:cNvPr>
            <p:cNvSpPr/>
            <p:nvPr/>
          </p:nvSpPr>
          <p:spPr>
            <a:xfrm>
              <a:off x="4474673" y="3445890"/>
              <a:ext cx="1206569" cy="47163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tidy</a:t>
              </a:r>
            </a:p>
          </p:txBody>
        </p:sp>
      </p:grpSp>
    </p:spTree>
    <p:extLst>
      <p:ext uri="{BB962C8B-B14F-4D97-AF65-F5344CB8AC3E}">
        <p14:creationId xmlns:p14="http://schemas.microsoft.com/office/powerpoint/2010/main" val="1035052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bg2">
                    <a:lumMod val="25000"/>
                  </a:schemeClr>
                </a:solidFill>
                <a:latin typeface="Century Gothic" panose="020B0502020202020204" pitchFamily="34" charset="0"/>
              </a:rPr>
              <a:t>Which words create a new word when you add the prefix ‘un’?</a:t>
            </a:r>
          </a:p>
          <a:p>
            <a:pPr marL="88900" algn="ctr"/>
            <a:endParaRPr lang="en-GB" sz="2800" dirty="0">
              <a:solidFill>
                <a:schemeClr val="bg2">
                  <a:lumMod val="25000"/>
                </a:schemeClr>
              </a:solidFill>
              <a:latin typeface="SassoonCRInfantMedium" panose="02000603020000020003" pitchFamily="2" charset="0"/>
            </a:endParaRPr>
          </a:p>
        </p:txBody>
      </p:sp>
      <p:grpSp>
        <p:nvGrpSpPr>
          <p:cNvPr id="11" name="Group 10">
            <a:extLst>
              <a:ext uri="{FF2B5EF4-FFF2-40B4-BE49-F238E27FC236}">
                <a16:creationId xmlns:a16="http://schemas.microsoft.com/office/drawing/2014/main" id="{FB9B2EC4-4E1F-43E1-9D45-FB673A00C275}"/>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0508FB50-C3B6-4B43-A784-2CD30C78BB4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4D336A3C-57EF-40FE-91BA-DF627EE30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pSp>
        <p:nvGrpSpPr>
          <p:cNvPr id="8" name="Group 7">
            <a:extLst>
              <a:ext uri="{FF2B5EF4-FFF2-40B4-BE49-F238E27FC236}">
                <a16:creationId xmlns:a16="http://schemas.microsoft.com/office/drawing/2014/main" id="{0A7218DB-2694-46DE-B628-4FA1080195D3}"/>
              </a:ext>
            </a:extLst>
          </p:cNvPr>
          <p:cNvGrpSpPr/>
          <p:nvPr/>
        </p:nvGrpSpPr>
        <p:grpSpPr>
          <a:xfrm>
            <a:off x="1265811" y="1731863"/>
            <a:ext cx="6656452" cy="3394273"/>
            <a:chOff x="941381" y="1543487"/>
            <a:chExt cx="4739862" cy="2374041"/>
          </a:xfrm>
          <a:solidFill>
            <a:schemeClr val="bg1"/>
          </a:solidFill>
        </p:grpSpPr>
        <p:sp>
          <p:nvSpPr>
            <p:cNvPr id="9" name="Rectangle: Rounded Corners 8">
              <a:extLst>
                <a:ext uri="{FF2B5EF4-FFF2-40B4-BE49-F238E27FC236}">
                  <a16:creationId xmlns:a16="http://schemas.microsoft.com/office/drawing/2014/main" id="{CD51BE9D-524E-45D0-A0C7-BC6463D8F2C7}"/>
                </a:ext>
              </a:extLst>
            </p:cNvPr>
            <p:cNvSpPr/>
            <p:nvPr/>
          </p:nvSpPr>
          <p:spPr>
            <a:xfrm>
              <a:off x="941383" y="2163455"/>
              <a:ext cx="1206568" cy="47163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entury Gothic" panose="020B0502020202020204" pitchFamily="34" charset="0"/>
                </a:rPr>
                <a:t>decided </a:t>
              </a:r>
            </a:p>
          </p:txBody>
        </p:sp>
        <p:sp>
          <p:nvSpPr>
            <p:cNvPr id="10" name="Rectangle: Rounded Corners 9">
              <a:extLst>
                <a:ext uri="{FF2B5EF4-FFF2-40B4-BE49-F238E27FC236}">
                  <a16:creationId xmlns:a16="http://schemas.microsoft.com/office/drawing/2014/main" id="{1FDA6139-5069-4203-9564-2C0CBB7CD9CE}"/>
                </a:ext>
              </a:extLst>
            </p:cNvPr>
            <p:cNvSpPr/>
            <p:nvPr/>
          </p:nvSpPr>
          <p:spPr>
            <a:xfrm>
              <a:off x="941382" y="2783422"/>
              <a:ext cx="1206569" cy="47163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lumMod val="50000"/>
                    </a:schemeClr>
                  </a:solidFill>
                  <a:latin typeface="Century Gothic" panose="020B0502020202020204" pitchFamily="34" charset="0"/>
                </a:rPr>
                <a:t>complete</a:t>
              </a:r>
            </a:p>
          </p:txBody>
        </p:sp>
        <p:sp>
          <p:nvSpPr>
            <p:cNvPr id="14" name="Rectangle: Rounded Corners 13">
              <a:extLst>
                <a:ext uri="{FF2B5EF4-FFF2-40B4-BE49-F238E27FC236}">
                  <a16:creationId xmlns:a16="http://schemas.microsoft.com/office/drawing/2014/main" id="{155ADDA2-338D-45D3-9DEE-63376B66C5B1}"/>
                </a:ext>
              </a:extLst>
            </p:cNvPr>
            <p:cNvSpPr/>
            <p:nvPr/>
          </p:nvSpPr>
          <p:spPr>
            <a:xfrm>
              <a:off x="941382" y="1543487"/>
              <a:ext cx="1206568" cy="47163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entury Gothic" panose="020B0502020202020204" pitchFamily="34" charset="0"/>
                </a:rPr>
                <a:t>popular</a:t>
              </a:r>
            </a:p>
          </p:txBody>
        </p:sp>
        <p:sp>
          <p:nvSpPr>
            <p:cNvPr id="15" name="Rectangle: Rounded Corners 14">
              <a:extLst>
                <a:ext uri="{FF2B5EF4-FFF2-40B4-BE49-F238E27FC236}">
                  <a16:creationId xmlns:a16="http://schemas.microsoft.com/office/drawing/2014/main" id="{10D16EBA-AB4F-4B3C-BD01-B778B7BDD7C2}"/>
                </a:ext>
              </a:extLst>
            </p:cNvPr>
            <p:cNvSpPr/>
            <p:nvPr/>
          </p:nvSpPr>
          <p:spPr>
            <a:xfrm>
              <a:off x="2699063" y="2165871"/>
              <a:ext cx="1206568" cy="47163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entury Gothic" panose="020B0502020202020204" pitchFamily="34" charset="0"/>
                </a:rPr>
                <a:t>happy</a:t>
              </a:r>
            </a:p>
          </p:txBody>
        </p:sp>
        <p:sp>
          <p:nvSpPr>
            <p:cNvPr id="16" name="Rectangle: Rounded Corners 15">
              <a:extLst>
                <a:ext uri="{FF2B5EF4-FFF2-40B4-BE49-F238E27FC236}">
                  <a16:creationId xmlns:a16="http://schemas.microsoft.com/office/drawing/2014/main" id="{0CE0DCD6-95AE-4569-83C3-636A31F58A3E}"/>
                </a:ext>
              </a:extLst>
            </p:cNvPr>
            <p:cNvSpPr/>
            <p:nvPr/>
          </p:nvSpPr>
          <p:spPr>
            <a:xfrm>
              <a:off x="2699062" y="2785838"/>
              <a:ext cx="1206569" cy="47163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entury Gothic" panose="020B0502020202020204" pitchFamily="34" charset="0"/>
                </a:rPr>
                <a:t>lucky</a:t>
              </a:r>
            </a:p>
          </p:txBody>
        </p:sp>
        <p:sp>
          <p:nvSpPr>
            <p:cNvPr id="17" name="Rectangle: Rounded Corners 16">
              <a:extLst>
                <a:ext uri="{FF2B5EF4-FFF2-40B4-BE49-F238E27FC236}">
                  <a16:creationId xmlns:a16="http://schemas.microsoft.com/office/drawing/2014/main" id="{5DDD6130-8023-48C4-95EF-9C3AF6B136E3}"/>
                </a:ext>
              </a:extLst>
            </p:cNvPr>
            <p:cNvSpPr/>
            <p:nvPr/>
          </p:nvSpPr>
          <p:spPr>
            <a:xfrm>
              <a:off x="2699062" y="1545903"/>
              <a:ext cx="1206568" cy="47163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entury Gothic" panose="020B0502020202020204" pitchFamily="34" charset="0"/>
                </a:rPr>
                <a:t>trained</a:t>
              </a:r>
            </a:p>
          </p:txBody>
        </p:sp>
        <p:sp>
          <p:nvSpPr>
            <p:cNvPr id="18" name="Rectangle: Rounded Corners 17">
              <a:extLst>
                <a:ext uri="{FF2B5EF4-FFF2-40B4-BE49-F238E27FC236}">
                  <a16:creationId xmlns:a16="http://schemas.microsoft.com/office/drawing/2014/main" id="{1DB74078-BCBF-4905-8B38-359641243359}"/>
                </a:ext>
              </a:extLst>
            </p:cNvPr>
            <p:cNvSpPr/>
            <p:nvPr/>
          </p:nvSpPr>
          <p:spPr>
            <a:xfrm>
              <a:off x="4474675" y="2169805"/>
              <a:ext cx="1206568" cy="47163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lumMod val="50000"/>
                    </a:schemeClr>
                  </a:solidFill>
                  <a:latin typeface="Century Gothic" panose="020B0502020202020204" pitchFamily="34" charset="0"/>
                </a:rPr>
                <a:t>definitely</a:t>
              </a:r>
            </a:p>
          </p:txBody>
        </p:sp>
        <p:sp>
          <p:nvSpPr>
            <p:cNvPr id="20" name="Rectangle: Rounded Corners 19">
              <a:extLst>
                <a:ext uri="{FF2B5EF4-FFF2-40B4-BE49-F238E27FC236}">
                  <a16:creationId xmlns:a16="http://schemas.microsoft.com/office/drawing/2014/main" id="{B0DFB690-7579-4213-A81F-4B0E0331E3EB}"/>
                </a:ext>
              </a:extLst>
            </p:cNvPr>
            <p:cNvSpPr/>
            <p:nvPr/>
          </p:nvSpPr>
          <p:spPr>
            <a:xfrm>
              <a:off x="4474674" y="2789772"/>
              <a:ext cx="1206569" cy="47163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lumMod val="50000"/>
                    </a:schemeClr>
                  </a:solidFill>
                  <a:latin typeface="Century Gothic" panose="020B0502020202020204" pitchFamily="34" charset="0"/>
                </a:rPr>
                <a:t>possible</a:t>
              </a:r>
            </a:p>
          </p:txBody>
        </p:sp>
        <p:sp>
          <p:nvSpPr>
            <p:cNvPr id="21" name="Rectangle: Rounded Corners 20">
              <a:extLst>
                <a:ext uri="{FF2B5EF4-FFF2-40B4-BE49-F238E27FC236}">
                  <a16:creationId xmlns:a16="http://schemas.microsoft.com/office/drawing/2014/main" id="{ADC757B8-D316-4E51-894F-838056CE6FE6}"/>
                </a:ext>
              </a:extLst>
            </p:cNvPr>
            <p:cNvSpPr/>
            <p:nvPr/>
          </p:nvSpPr>
          <p:spPr>
            <a:xfrm>
              <a:off x="4474674" y="1549837"/>
              <a:ext cx="1206568" cy="47163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lumMod val="50000"/>
                    </a:schemeClr>
                  </a:solidFill>
                  <a:latin typeface="Century Gothic" panose="020B0502020202020204" pitchFamily="34" charset="0"/>
                </a:rPr>
                <a:t>strange</a:t>
              </a:r>
            </a:p>
          </p:txBody>
        </p:sp>
        <p:sp>
          <p:nvSpPr>
            <p:cNvPr id="22" name="Rectangle: Rounded Corners 21">
              <a:extLst>
                <a:ext uri="{FF2B5EF4-FFF2-40B4-BE49-F238E27FC236}">
                  <a16:creationId xmlns:a16="http://schemas.microsoft.com/office/drawing/2014/main" id="{1C396372-591D-408C-AF25-F76FBE09D3AD}"/>
                </a:ext>
              </a:extLst>
            </p:cNvPr>
            <p:cNvSpPr/>
            <p:nvPr/>
          </p:nvSpPr>
          <p:spPr>
            <a:xfrm>
              <a:off x="941381" y="3439540"/>
              <a:ext cx="1206569" cy="47163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lumMod val="50000"/>
                    </a:schemeClr>
                  </a:solidFill>
                  <a:latin typeface="Century Gothic" panose="020B0502020202020204" pitchFamily="34" charset="0"/>
                </a:rPr>
                <a:t>correct</a:t>
              </a:r>
            </a:p>
          </p:txBody>
        </p:sp>
        <p:sp>
          <p:nvSpPr>
            <p:cNvPr id="23" name="Rectangle: Rounded Corners 22">
              <a:extLst>
                <a:ext uri="{FF2B5EF4-FFF2-40B4-BE49-F238E27FC236}">
                  <a16:creationId xmlns:a16="http://schemas.microsoft.com/office/drawing/2014/main" id="{C59DC5B0-B3BC-4F75-BBF0-8B3C672C8A88}"/>
                </a:ext>
              </a:extLst>
            </p:cNvPr>
            <p:cNvSpPr/>
            <p:nvPr/>
          </p:nvSpPr>
          <p:spPr>
            <a:xfrm>
              <a:off x="2699061" y="3441956"/>
              <a:ext cx="1206569" cy="47163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lumMod val="50000"/>
                    </a:schemeClr>
                  </a:solidFill>
                  <a:latin typeface="Century Gothic" panose="020B0502020202020204" pitchFamily="34" charset="0"/>
                </a:rPr>
                <a:t>behave</a:t>
              </a:r>
            </a:p>
          </p:txBody>
        </p:sp>
        <p:sp>
          <p:nvSpPr>
            <p:cNvPr id="24" name="Rectangle: Rounded Corners 23">
              <a:extLst>
                <a:ext uri="{FF2B5EF4-FFF2-40B4-BE49-F238E27FC236}">
                  <a16:creationId xmlns:a16="http://schemas.microsoft.com/office/drawing/2014/main" id="{F7F661C1-0077-46D2-924A-E6CEF53037AA}"/>
                </a:ext>
              </a:extLst>
            </p:cNvPr>
            <p:cNvSpPr/>
            <p:nvPr/>
          </p:nvSpPr>
          <p:spPr>
            <a:xfrm>
              <a:off x="4474673" y="3445890"/>
              <a:ext cx="1206569" cy="47163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entury Gothic" panose="020B0502020202020204" pitchFamily="34" charset="0"/>
                </a:rPr>
                <a:t>tidy</a:t>
              </a:r>
            </a:p>
          </p:txBody>
        </p:sp>
      </p:grpSp>
    </p:spTree>
    <p:extLst>
      <p:ext uri="{BB962C8B-B14F-4D97-AF65-F5344CB8AC3E}">
        <p14:creationId xmlns:p14="http://schemas.microsoft.com/office/powerpoint/2010/main" val="2504855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What root word creates the word family below?</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pSp>
        <p:nvGrpSpPr>
          <p:cNvPr id="13" name="Group 12">
            <a:extLst>
              <a:ext uri="{FF2B5EF4-FFF2-40B4-BE49-F238E27FC236}">
                <a16:creationId xmlns:a16="http://schemas.microsoft.com/office/drawing/2014/main" id="{CC971677-07B9-4464-B97E-55CD7835D52E}"/>
              </a:ext>
            </a:extLst>
          </p:cNvPr>
          <p:cNvGrpSpPr/>
          <p:nvPr/>
        </p:nvGrpSpPr>
        <p:grpSpPr>
          <a:xfrm>
            <a:off x="3401185" y="1805586"/>
            <a:ext cx="2341631" cy="2371859"/>
            <a:chOff x="295241" y="7071774"/>
            <a:chExt cx="1206569" cy="1711573"/>
          </a:xfrm>
          <a:solidFill>
            <a:schemeClr val="bg1"/>
          </a:solidFill>
        </p:grpSpPr>
        <p:sp>
          <p:nvSpPr>
            <p:cNvPr id="14" name="Rectangle: Rounded Corners 13">
              <a:extLst>
                <a:ext uri="{FF2B5EF4-FFF2-40B4-BE49-F238E27FC236}">
                  <a16:creationId xmlns:a16="http://schemas.microsoft.com/office/drawing/2014/main" id="{97069981-A341-49BA-9455-408AA4E3EF69}"/>
                </a:ext>
              </a:extLst>
            </p:cNvPr>
            <p:cNvSpPr/>
            <p:nvPr/>
          </p:nvSpPr>
          <p:spPr>
            <a:xfrm>
              <a:off x="295241" y="7691742"/>
              <a:ext cx="1206568" cy="471638"/>
            </a:xfrm>
            <a:prstGeom prst="roundRect">
              <a:avLst/>
            </a:prstGeom>
            <a:grp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chemeClr val="tx1"/>
                  </a:solidFill>
                  <a:latin typeface="Century Gothic" panose="020B0502020202020204" pitchFamily="34" charset="0"/>
                </a:rPr>
                <a:t>uncertain</a:t>
              </a:r>
            </a:p>
          </p:txBody>
        </p:sp>
        <p:sp>
          <p:nvSpPr>
            <p:cNvPr id="15" name="Rectangle: Rounded Corners 14">
              <a:extLst>
                <a:ext uri="{FF2B5EF4-FFF2-40B4-BE49-F238E27FC236}">
                  <a16:creationId xmlns:a16="http://schemas.microsoft.com/office/drawing/2014/main" id="{149CCC10-D431-4F3A-AC90-35BB5A6D0F30}"/>
                </a:ext>
              </a:extLst>
            </p:cNvPr>
            <p:cNvSpPr/>
            <p:nvPr/>
          </p:nvSpPr>
          <p:spPr>
            <a:xfrm>
              <a:off x="295241" y="8311709"/>
              <a:ext cx="1206569" cy="471638"/>
            </a:xfrm>
            <a:prstGeom prst="roundRect">
              <a:avLst/>
            </a:prstGeom>
            <a:grp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chemeClr val="tx1"/>
                  </a:solidFill>
                  <a:latin typeface="Century Gothic" panose="020B0502020202020204" pitchFamily="34" charset="0"/>
                </a:rPr>
                <a:t>certainty </a:t>
              </a:r>
            </a:p>
          </p:txBody>
        </p:sp>
        <p:sp>
          <p:nvSpPr>
            <p:cNvPr id="16" name="Rectangle: Rounded Corners 15">
              <a:extLst>
                <a:ext uri="{FF2B5EF4-FFF2-40B4-BE49-F238E27FC236}">
                  <a16:creationId xmlns:a16="http://schemas.microsoft.com/office/drawing/2014/main" id="{73F164FC-586A-49AE-B6B5-2B6121168F5E}"/>
                </a:ext>
              </a:extLst>
            </p:cNvPr>
            <p:cNvSpPr/>
            <p:nvPr/>
          </p:nvSpPr>
          <p:spPr>
            <a:xfrm>
              <a:off x="295241" y="7071774"/>
              <a:ext cx="1206568" cy="471638"/>
            </a:xfrm>
            <a:prstGeom prst="roundRect">
              <a:avLst/>
            </a:prstGeom>
            <a:grp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chemeClr val="tx1"/>
                  </a:solidFill>
                  <a:latin typeface="Century Gothic" panose="020B0502020202020204" pitchFamily="34" charset="0"/>
                </a:rPr>
                <a:t>certainly</a:t>
              </a:r>
            </a:p>
          </p:txBody>
        </p:sp>
      </p:grpSp>
    </p:spTree>
    <p:extLst>
      <p:ext uri="{BB962C8B-B14F-4D97-AF65-F5344CB8AC3E}">
        <p14:creationId xmlns:p14="http://schemas.microsoft.com/office/powerpoint/2010/main" val="3691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What root word creates the word family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The root word is certain.</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pSp>
        <p:nvGrpSpPr>
          <p:cNvPr id="12" name="Group 11">
            <a:extLst>
              <a:ext uri="{FF2B5EF4-FFF2-40B4-BE49-F238E27FC236}">
                <a16:creationId xmlns:a16="http://schemas.microsoft.com/office/drawing/2014/main" id="{EEF175F1-B897-4226-8F1E-1439BB9BF3B2}"/>
              </a:ext>
            </a:extLst>
          </p:cNvPr>
          <p:cNvGrpSpPr/>
          <p:nvPr/>
        </p:nvGrpSpPr>
        <p:grpSpPr>
          <a:xfrm>
            <a:off x="3401185" y="1805586"/>
            <a:ext cx="2341631" cy="2371859"/>
            <a:chOff x="295241" y="7071774"/>
            <a:chExt cx="1206569" cy="1711573"/>
          </a:xfrm>
          <a:solidFill>
            <a:schemeClr val="bg1"/>
          </a:solidFill>
        </p:grpSpPr>
        <p:sp>
          <p:nvSpPr>
            <p:cNvPr id="13" name="Rectangle: Rounded Corners 12">
              <a:extLst>
                <a:ext uri="{FF2B5EF4-FFF2-40B4-BE49-F238E27FC236}">
                  <a16:creationId xmlns:a16="http://schemas.microsoft.com/office/drawing/2014/main" id="{3345D367-77B7-4E57-9ED8-6B7563592EDC}"/>
                </a:ext>
              </a:extLst>
            </p:cNvPr>
            <p:cNvSpPr/>
            <p:nvPr/>
          </p:nvSpPr>
          <p:spPr>
            <a:xfrm>
              <a:off x="295241" y="7691742"/>
              <a:ext cx="1206568" cy="471638"/>
            </a:xfrm>
            <a:prstGeom prst="roundRect">
              <a:avLst/>
            </a:prstGeom>
            <a:grp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chemeClr val="tx1"/>
                  </a:solidFill>
                  <a:latin typeface="Century Gothic" panose="020B0502020202020204" pitchFamily="34" charset="0"/>
                </a:rPr>
                <a:t>uncertain</a:t>
              </a:r>
            </a:p>
          </p:txBody>
        </p:sp>
        <p:sp>
          <p:nvSpPr>
            <p:cNvPr id="14" name="Rectangle: Rounded Corners 13">
              <a:extLst>
                <a:ext uri="{FF2B5EF4-FFF2-40B4-BE49-F238E27FC236}">
                  <a16:creationId xmlns:a16="http://schemas.microsoft.com/office/drawing/2014/main" id="{53398BE1-57A1-4254-B005-EFCBC8F46D3A}"/>
                </a:ext>
              </a:extLst>
            </p:cNvPr>
            <p:cNvSpPr/>
            <p:nvPr/>
          </p:nvSpPr>
          <p:spPr>
            <a:xfrm>
              <a:off x="295241" y="8311709"/>
              <a:ext cx="1206569" cy="471638"/>
            </a:xfrm>
            <a:prstGeom prst="roundRect">
              <a:avLst/>
            </a:prstGeom>
            <a:grp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chemeClr val="tx1"/>
                  </a:solidFill>
                  <a:latin typeface="Century Gothic" panose="020B0502020202020204" pitchFamily="34" charset="0"/>
                </a:rPr>
                <a:t>certainty </a:t>
              </a:r>
            </a:p>
          </p:txBody>
        </p:sp>
        <p:sp>
          <p:nvSpPr>
            <p:cNvPr id="15" name="Rectangle: Rounded Corners 14">
              <a:extLst>
                <a:ext uri="{FF2B5EF4-FFF2-40B4-BE49-F238E27FC236}">
                  <a16:creationId xmlns:a16="http://schemas.microsoft.com/office/drawing/2014/main" id="{C757330A-07FA-4854-ADD1-F37646D9D3B2}"/>
                </a:ext>
              </a:extLst>
            </p:cNvPr>
            <p:cNvSpPr/>
            <p:nvPr/>
          </p:nvSpPr>
          <p:spPr>
            <a:xfrm>
              <a:off x="295241" y="7071774"/>
              <a:ext cx="1206568" cy="471638"/>
            </a:xfrm>
            <a:prstGeom prst="roundRect">
              <a:avLst/>
            </a:prstGeom>
            <a:grp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chemeClr val="tx1"/>
                  </a:solidFill>
                  <a:latin typeface="Century Gothic" panose="020B0502020202020204" pitchFamily="34" charset="0"/>
                </a:rPr>
                <a:t>certainly</a:t>
              </a:r>
            </a:p>
          </p:txBody>
        </p:sp>
      </p:grpSp>
    </p:spTree>
    <p:extLst>
      <p:ext uri="{BB962C8B-B14F-4D97-AF65-F5344CB8AC3E}">
        <p14:creationId xmlns:p14="http://schemas.microsoft.com/office/powerpoint/2010/main" val="3015039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Using your knowledge of word families, circle the odd one out below. </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13" name="Table 12">
            <a:extLst>
              <a:ext uri="{FF2B5EF4-FFF2-40B4-BE49-F238E27FC236}">
                <a16:creationId xmlns:a16="http://schemas.microsoft.com/office/drawing/2014/main" id="{DE9BFDAC-7FC2-4322-86DA-4C491DD410C2}"/>
              </a:ext>
            </a:extLst>
          </p:cNvPr>
          <p:cNvGraphicFramePr>
            <a:graphicFrameLocks noGrp="1"/>
          </p:cNvGraphicFramePr>
          <p:nvPr>
            <p:extLst>
              <p:ext uri="{D42A27DB-BD31-4B8C-83A1-F6EECF244321}">
                <p14:modId xmlns:p14="http://schemas.microsoft.com/office/powerpoint/2010/main" val="651127563"/>
              </p:ext>
            </p:extLst>
          </p:nvPr>
        </p:nvGraphicFramePr>
        <p:xfrm>
          <a:off x="1625138" y="1736341"/>
          <a:ext cx="5893724" cy="2170640"/>
        </p:xfrm>
        <a:graphic>
          <a:graphicData uri="http://schemas.openxmlformats.org/drawingml/2006/table">
            <a:tbl>
              <a:tblPr firstRow="1" bandRow="1">
                <a:tableStyleId>{5940675A-B579-460E-94D1-54222C63F5DA}</a:tableStyleId>
              </a:tblPr>
              <a:tblGrid>
                <a:gridCol w="2946862">
                  <a:extLst>
                    <a:ext uri="{9D8B030D-6E8A-4147-A177-3AD203B41FA5}">
                      <a16:colId xmlns:a16="http://schemas.microsoft.com/office/drawing/2014/main" val="2370712079"/>
                    </a:ext>
                  </a:extLst>
                </a:gridCol>
                <a:gridCol w="2946862">
                  <a:extLst>
                    <a:ext uri="{9D8B030D-6E8A-4147-A177-3AD203B41FA5}">
                      <a16:colId xmlns:a16="http://schemas.microsoft.com/office/drawing/2014/main" val="4258358774"/>
                    </a:ext>
                  </a:extLst>
                </a:gridCol>
              </a:tblGrid>
              <a:tr h="1085320">
                <a:tc>
                  <a:txBody>
                    <a:bodyPr/>
                    <a:lstStyle/>
                    <a:p>
                      <a:pPr algn="ctr"/>
                      <a:r>
                        <a:rPr lang="en-GB" sz="2400" b="1" dirty="0" err="1">
                          <a:solidFill>
                            <a:schemeClr val="tx1"/>
                          </a:solidFill>
                          <a:latin typeface="Century Gothic" panose="020B0502020202020204" pitchFamily="34" charset="0"/>
                        </a:rPr>
                        <a:t>naughtyest</a:t>
                      </a:r>
                      <a:endParaRPr lang="en-GB" sz="2400" b="1" dirty="0">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naughtier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48251437"/>
                  </a:ext>
                </a:extLst>
              </a:tr>
              <a:tr h="1085320">
                <a:tc gridSpan="2">
                  <a:txBody>
                    <a:bodyPr/>
                    <a:lstStyle/>
                    <a:p>
                      <a:pPr algn="ctr"/>
                      <a:r>
                        <a:rPr lang="en-GB" sz="2400" b="1" dirty="0">
                          <a:solidFill>
                            <a:schemeClr val="tx1"/>
                          </a:solidFill>
                          <a:latin typeface="Century Gothic" panose="020B0502020202020204" pitchFamily="34" charset="0"/>
                        </a:rPr>
                        <a:t>naughty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n-GB" sz="1400" b="1" dirty="0">
                        <a:solidFill>
                          <a:srgbClr val="FF0000"/>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17649206"/>
                  </a:ext>
                </a:extLst>
              </a:tr>
            </a:tbl>
          </a:graphicData>
        </a:graphic>
      </p:graphicFrame>
    </p:spTree>
    <p:extLst>
      <p:ext uri="{BB962C8B-B14F-4D97-AF65-F5344CB8AC3E}">
        <p14:creationId xmlns:p14="http://schemas.microsoft.com/office/powerpoint/2010/main" val="29153476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571e11c5eb0f57803ce0a807acb8b90a">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23555bd6f297cf4c0acd9aacdfd8cc7f"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8F11D-A449-4684-B8E0-461263A2E192}">
  <ds:schemaRefs>
    <ds:schemaRef ds:uri="http://schemas.microsoft.com/office/2006/documentManagement/types"/>
    <ds:schemaRef ds:uri="http://schemas.microsoft.com/office/2006/metadata/properties"/>
    <ds:schemaRef ds:uri="http://purl.org/dc/elements/1.1/"/>
    <ds:schemaRef ds:uri="http://schemas.microsoft.com/sharepoint/v3"/>
    <ds:schemaRef ds:uri="http://schemas.openxmlformats.org/package/2006/metadata/core-properties"/>
    <ds:schemaRef ds:uri="http://purl.org/dc/terms/"/>
    <ds:schemaRef ds:uri="http://schemas.microsoft.com/office/infopath/2007/PartnerControls"/>
    <ds:schemaRef ds:uri="0f0ae0ff-29c4-4766-b250-c1a9bee8d430"/>
    <ds:schemaRef ds:uri="86144f90-c7b6-48d0-aae5-f5e9e48cc3df"/>
    <ds:schemaRef ds:uri="http://www.w3.org/XML/1998/namespace"/>
    <ds:schemaRef ds:uri="http://purl.org/dc/dcmitype/"/>
  </ds:schemaRefs>
</ds:datastoreItem>
</file>

<file path=customXml/itemProps2.xml><?xml version="1.0" encoding="utf-8"?>
<ds:datastoreItem xmlns:ds="http://schemas.openxmlformats.org/officeDocument/2006/customXml" ds:itemID="{6EC3FF54-A4C6-472D-B69B-979FB79CD2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338</TotalTime>
  <Words>913</Words>
  <Application>Microsoft Office PowerPoint</Application>
  <PresentationFormat>On-screen Show (4:3)</PresentationFormat>
  <Paragraphs>284</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Identifying Word Families PPT</dc:title>
  <dc:creator>Ashleigh Sobol</dc:creator>
  <cp:lastModifiedBy>Victoria Worthington</cp:lastModifiedBy>
  <cp:revision>2</cp:revision>
  <dcterms:created xsi:type="dcterms:W3CDTF">2018-03-17T10:08:43Z</dcterms:created>
  <dcterms:modified xsi:type="dcterms:W3CDTF">2019-05-30T14:09:27Z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y fmtid="{D5CDD505-2E9C-101B-9397-08002B2CF9AE}" pid="4" name="AuthorIds_UIVersion_1024">
    <vt:lpwstr>176</vt:lpwstr>
  </property>
  <property fmtid="{D5CDD505-2E9C-101B-9397-08002B2CF9AE}" pid="5" name="AuthorIds_UIVersion_1536">
    <vt:lpwstr>43</vt:lpwstr>
  </property>
</Properties>
</file>