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92" r:id="rId7"/>
    <p:sldId id="390" r:id="rId8"/>
    <p:sldId id="361" r:id="rId9"/>
    <p:sldId id="394" r:id="rId10"/>
    <p:sldId id="395" r:id="rId11"/>
    <p:sldId id="412" r:id="rId12"/>
    <p:sldId id="396" r:id="rId13"/>
    <p:sldId id="397" r:id="rId14"/>
    <p:sldId id="398" r:id="rId15"/>
    <p:sldId id="399" r:id="rId16"/>
    <p:sldId id="386" r:id="rId17"/>
    <p:sldId id="400" r:id="rId18"/>
    <p:sldId id="401" r:id="rId19"/>
    <p:sldId id="413" r:id="rId20"/>
    <p:sldId id="414" r:id="rId21"/>
    <p:sldId id="415" r:id="rId22"/>
    <p:sldId id="314" r:id="rId23"/>
    <p:sldId id="40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96EB27-0285-4B10-9204-47E5DDB850CA}" v="27" dt="2019-06-13T14:49:13.1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Tidswell-Brown" userId="3518c4a0-5c99-4880-b127-cb60ccf11a39" providerId="ADAL" clId="{6F025EA2-F5C3-4174-AA44-7E74A686BF87}"/>
    <pc:docChg chg="modSld">
      <pc:chgData name="Kyle Tidswell-Brown" userId="3518c4a0-5c99-4880-b127-cb60ccf11a39" providerId="ADAL" clId="{6F025EA2-F5C3-4174-AA44-7E74A686BF87}" dt="2019-06-13T13:47:37.339" v="0" actId="171"/>
      <pc:docMkLst>
        <pc:docMk/>
      </pc:docMkLst>
      <pc:sldChg chg="modSp">
        <pc:chgData name="Kyle Tidswell-Brown" userId="3518c4a0-5c99-4880-b127-cb60ccf11a39" providerId="ADAL" clId="{6F025EA2-F5C3-4174-AA44-7E74A686BF87}" dt="2019-06-13T13:47:37.339" v="0" actId="171"/>
        <pc:sldMkLst>
          <pc:docMk/>
          <pc:sldMk cId="839774768" sldId="394"/>
        </pc:sldMkLst>
        <pc:cxnChg chg="ord">
          <ac:chgData name="Kyle Tidswell-Brown" userId="3518c4a0-5c99-4880-b127-cb60ccf11a39" providerId="ADAL" clId="{6F025EA2-F5C3-4174-AA44-7E74A686BF87}" dt="2019-06-13T13:47:37.339" v="0" actId="171"/>
          <ac:cxnSpMkLst>
            <pc:docMk/>
            <pc:sldMk cId="839774768" sldId="394"/>
            <ac:cxnSpMk id="21" creationId="{5B9454B4-7D5B-42D6-9A37-3B769378F5EA}"/>
          </ac:cxnSpMkLst>
        </pc:cxnChg>
        <pc:cxnChg chg="ord">
          <ac:chgData name="Kyle Tidswell-Brown" userId="3518c4a0-5c99-4880-b127-cb60ccf11a39" providerId="ADAL" clId="{6F025EA2-F5C3-4174-AA44-7E74A686BF87}" dt="2019-06-13T13:47:37.339" v="0" actId="171"/>
          <ac:cxnSpMkLst>
            <pc:docMk/>
            <pc:sldMk cId="839774768" sldId="394"/>
            <ac:cxnSpMk id="22" creationId="{16E4ED74-404C-4839-B872-3BD2973FAAC1}"/>
          </ac:cxnSpMkLst>
        </pc:cxnChg>
        <pc:cxnChg chg="ord">
          <ac:chgData name="Kyle Tidswell-Brown" userId="3518c4a0-5c99-4880-b127-cb60ccf11a39" providerId="ADAL" clId="{6F025EA2-F5C3-4174-AA44-7E74A686BF87}" dt="2019-06-13T13:47:37.339" v="0" actId="171"/>
          <ac:cxnSpMkLst>
            <pc:docMk/>
            <pc:sldMk cId="839774768" sldId="394"/>
            <ac:cxnSpMk id="23" creationId="{B9946794-B5AC-4B35-9BCD-DBBE38D3722A}"/>
          </ac:cxnSpMkLst>
        </pc:cxnChg>
        <pc:cxnChg chg="ord">
          <ac:chgData name="Kyle Tidswell-Brown" userId="3518c4a0-5c99-4880-b127-cb60ccf11a39" providerId="ADAL" clId="{6F025EA2-F5C3-4174-AA44-7E74A686BF87}" dt="2019-06-13T13:47:37.339" v="0" actId="171"/>
          <ac:cxnSpMkLst>
            <pc:docMk/>
            <pc:sldMk cId="839774768" sldId="394"/>
            <ac:cxnSpMk id="24" creationId="{107BCAF0-D382-4C8E-8694-4758193DA1E9}"/>
          </ac:cxnSpMkLst>
        </pc:cxnChg>
        <pc:cxnChg chg="ord">
          <ac:chgData name="Kyle Tidswell-Brown" userId="3518c4a0-5c99-4880-b127-cb60ccf11a39" providerId="ADAL" clId="{6F025EA2-F5C3-4174-AA44-7E74A686BF87}" dt="2019-06-13T13:47:37.339" v="0" actId="171"/>
          <ac:cxnSpMkLst>
            <pc:docMk/>
            <pc:sldMk cId="839774768" sldId="394"/>
            <ac:cxnSpMk id="25" creationId="{1B3EB8E0-1D87-4D4E-92EA-E1B101E71CB2}"/>
          </ac:cxnSpMkLst>
        </pc:cxnChg>
      </pc:sldChg>
    </pc:docChg>
  </pc:docChgLst>
  <pc:docChgLst>
    <pc:chgData name="Eleanor Simpson" userId="975f5492-d74c-431c-90fe-9bfc34b8124b" providerId="ADAL" clId="{CBEEF377-9812-4786-B16F-40321C6803BE}"/>
  </pc:docChgLst>
  <pc:docChgLst>
    <pc:chgData name="Eleanor Simpson" userId="975f5492-d74c-431c-90fe-9bfc34b8124b" providerId="ADAL" clId="{8492B623-221F-4F2E-A84E-DC9FB4B3605B}"/>
    <pc:docChg chg="custSel addSld delSld modSld sldOrd">
      <pc:chgData name="Eleanor Simpson" userId="975f5492-d74c-431c-90fe-9bfc34b8124b" providerId="ADAL" clId="{8492B623-221F-4F2E-A84E-DC9FB4B3605B}" dt="2019-06-12T11:12:04.394" v="1243" actId="20577"/>
      <pc:docMkLst>
        <pc:docMk/>
      </pc:docMkLst>
      <pc:sldChg chg="modSp">
        <pc:chgData name="Eleanor Simpson" userId="975f5492-d74c-431c-90fe-9bfc34b8124b" providerId="ADAL" clId="{8492B623-221F-4F2E-A84E-DC9FB4B3605B}" dt="2019-05-29T13:50:16.785" v="287" actId="20577"/>
        <pc:sldMkLst>
          <pc:docMk/>
          <pc:sldMk cId="2637481266" sldId="256"/>
        </pc:sldMkLst>
        <pc:spChg chg="mod">
          <ac:chgData name="Eleanor Simpson" userId="975f5492-d74c-431c-90fe-9bfc34b8124b" providerId="ADAL" clId="{8492B623-221F-4F2E-A84E-DC9FB4B3605B}" dt="2019-05-29T13:50:16.785" v="287" actId="20577"/>
          <ac:spMkLst>
            <pc:docMk/>
            <pc:sldMk cId="2637481266" sldId="256"/>
            <ac:spMk id="19" creationId="{5252A847-DE45-4FA3-A1F8-EEBEB845FF8E}"/>
          </ac:spMkLst>
        </pc:spChg>
      </pc:sldChg>
      <pc:sldChg chg="modSp">
        <pc:chgData name="Eleanor Simpson" userId="975f5492-d74c-431c-90fe-9bfc34b8124b" providerId="ADAL" clId="{8492B623-221F-4F2E-A84E-DC9FB4B3605B}" dt="2019-06-12T11:07:35.340" v="1237" actId="20577"/>
        <pc:sldMkLst>
          <pc:docMk/>
          <pc:sldMk cId="636014570" sldId="314"/>
        </pc:sldMkLst>
        <pc:spChg chg="mod">
          <ac:chgData name="Eleanor Simpson" userId="975f5492-d74c-431c-90fe-9bfc34b8124b" providerId="ADAL" clId="{8492B623-221F-4F2E-A84E-DC9FB4B3605B}" dt="2019-06-12T11:07:35.340" v="1237" actId="20577"/>
          <ac:spMkLst>
            <pc:docMk/>
            <pc:sldMk cId="636014570" sldId="314"/>
            <ac:spMk id="19" creationId="{5252A847-DE45-4FA3-A1F8-EEBEB845FF8E}"/>
          </ac:spMkLst>
        </pc:spChg>
      </pc:sldChg>
      <pc:sldChg chg="addSp delSp modSp">
        <pc:chgData name="Eleanor Simpson" userId="975f5492-d74c-431c-90fe-9bfc34b8124b" providerId="ADAL" clId="{8492B623-221F-4F2E-A84E-DC9FB4B3605B}" dt="2019-06-12T10:19:42.877" v="548" actId="1036"/>
        <pc:sldMkLst>
          <pc:docMk/>
          <pc:sldMk cId="36917022" sldId="360"/>
        </pc:sldMkLst>
        <pc:spChg chg="add del mod">
          <ac:chgData name="Eleanor Simpson" userId="975f5492-d74c-431c-90fe-9bfc34b8124b" providerId="ADAL" clId="{8492B623-221F-4F2E-A84E-DC9FB4B3605B}" dt="2019-05-29T13:48:39.406" v="282" actId="478"/>
          <ac:spMkLst>
            <pc:docMk/>
            <pc:sldMk cId="36917022" sldId="360"/>
            <ac:spMk id="6" creationId="{75061CE4-6CFE-4866-961D-5B29CCD1719C}"/>
          </ac:spMkLst>
        </pc:spChg>
        <pc:spChg chg="mod">
          <ac:chgData name="Eleanor Simpson" userId="975f5492-d74c-431c-90fe-9bfc34b8124b" providerId="ADAL" clId="{8492B623-221F-4F2E-A84E-DC9FB4B3605B}" dt="2019-06-12T10:18:05.852" v="427" actId="207"/>
          <ac:spMkLst>
            <pc:docMk/>
            <pc:sldMk cId="36917022" sldId="360"/>
            <ac:spMk id="19" creationId="{5252A847-DE45-4FA3-A1F8-EEBEB845FF8E}"/>
          </ac:spMkLst>
        </pc:spChg>
        <pc:graphicFrameChg chg="add mod modGraphic">
          <ac:chgData name="Eleanor Simpson" userId="975f5492-d74c-431c-90fe-9bfc34b8124b" providerId="ADAL" clId="{8492B623-221F-4F2E-A84E-DC9FB4B3605B}" dt="2019-06-12T10:19:42.877" v="548" actId="1036"/>
          <ac:graphicFrameMkLst>
            <pc:docMk/>
            <pc:sldMk cId="36917022" sldId="360"/>
            <ac:graphicFrameMk id="6" creationId="{35B294BD-DC72-48D8-83D7-973566AB1945}"/>
          </ac:graphicFrameMkLst>
        </pc:graphicFrameChg>
        <pc:graphicFrameChg chg="add mod modGraphic">
          <ac:chgData name="Eleanor Simpson" userId="975f5492-d74c-431c-90fe-9bfc34b8124b" providerId="ADAL" clId="{8492B623-221F-4F2E-A84E-DC9FB4B3605B}" dt="2019-06-12T10:19:30.889" v="530" actId="207"/>
          <ac:graphicFrameMkLst>
            <pc:docMk/>
            <pc:sldMk cId="36917022" sldId="360"/>
            <ac:graphicFrameMk id="7" creationId="{8027A438-444C-432A-8E51-A34EE3D1144C}"/>
          </ac:graphicFrameMkLst>
        </pc:graphicFrameChg>
      </pc:sldChg>
      <pc:sldChg chg="addSp delSp modSp">
        <pc:chgData name="Eleanor Simpson" userId="975f5492-d74c-431c-90fe-9bfc34b8124b" providerId="ADAL" clId="{8492B623-221F-4F2E-A84E-DC9FB4B3605B}" dt="2019-06-12T10:14:57.028" v="324" actId="404"/>
        <pc:sldMkLst>
          <pc:docMk/>
          <pc:sldMk cId="1035052751" sldId="361"/>
        </pc:sldMkLst>
        <pc:spChg chg="mod">
          <ac:chgData name="Eleanor Simpson" userId="975f5492-d74c-431c-90fe-9bfc34b8124b" providerId="ADAL" clId="{8492B623-221F-4F2E-A84E-DC9FB4B3605B}" dt="2019-06-12T10:14:57.028" v="324" actId="404"/>
          <ac:spMkLst>
            <pc:docMk/>
            <pc:sldMk cId="1035052751" sldId="361"/>
            <ac:spMk id="7" creationId="{89E9337E-6A19-4F10-987B-A20925E2366B}"/>
          </ac:spMkLst>
        </pc:spChg>
        <pc:spChg chg="mod">
          <ac:chgData name="Eleanor Simpson" userId="975f5492-d74c-431c-90fe-9bfc34b8124b" providerId="ADAL" clId="{8492B623-221F-4F2E-A84E-DC9FB4B3605B}" dt="2019-06-12T10:14:57.028" v="324" actId="404"/>
          <ac:spMkLst>
            <pc:docMk/>
            <pc:sldMk cId="1035052751" sldId="361"/>
            <ac:spMk id="8" creationId="{DB8D0D0B-2BD9-4339-8A4D-E01026893565}"/>
          </ac:spMkLst>
        </pc:spChg>
        <pc:spChg chg="mod">
          <ac:chgData name="Eleanor Simpson" userId="975f5492-d74c-431c-90fe-9bfc34b8124b" providerId="ADAL" clId="{8492B623-221F-4F2E-A84E-DC9FB4B3605B}" dt="2019-06-12T10:14:57.028" v="324" actId="404"/>
          <ac:spMkLst>
            <pc:docMk/>
            <pc:sldMk cId="1035052751" sldId="361"/>
            <ac:spMk id="9" creationId="{DCF4A1B9-A535-4E18-A02A-91F0ADCDEA5F}"/>
          </ac:spMkLst>
        </pc:spChg>
        <pc:spChg chg="mod">
          <ac:chgData name="Eleanor Simpson" userId="975f5492-d74c-431c-90fe-9bfc34b8124b" providerId="ADAL" clId="{8492B623-221F-4F2E-A84E-DC9FB4B3605B}" dt="2019-06-12T10:14:57.028" v="324" actId="404"/>
          <ac:spMkLst>
            <pc:docMk/>
            <pc:sldMk cId="1035052751" sldId="361"/>
            <ac:spMk id="10" creationId="{10EFAFA1-9F4A-45AC-A0C0-51A5DC13A377}"/>
          </ac:spMkLst>
        </pc:spChg>
        <pc:spChg chg="mod">
          <ac:chgData name="Eleanor Simpson" userId="975f5492-d74c-431c-90fe-9bfc34b8124b" providerId="ADAL" clId="{8492B623-221F-4F2E-A84E-DC9FB4B3605B}" dt="2019-06-12T10:14:57.028" v="324" actId="404"/>
          <ac:spMkLst>
            <pc:docMk/>
            <pc:sldMk cId="1035052751" sldId="361"/>
            <ac:spMk id="11" creationId="{185A8356-CB17-49FA-80D6-7548B5D92457}"/>
          </ac:spMkLst>
        </pc:spChg>
        <pc:spChg chg="mod">
          <ac:chgData name="Eleanor Simpson" userId="975f5492-d74c-431c-90fe-9bfc34b8124b" providerId="ADAL" clId="{8492B623-221F-4F2E-A84E-DC9FB4B3605B}" dt="2019-06-12T10:14:57.028" v="324" actId="404"/>
          <ac:spMkLst>
            <pc:docMk/>
            <pc:sldMk cId="1035052751" sldId="361"/>
            <ac:spMk id="12" creationId="{8AF3E04A-CA5C-4DDF-82EB-5B108D9462AD}"/>
          </ac:spMkLst>
        </pc:spChg>
        <pc:spChg chg="mod">
          <ac:chgData name="Eleanor Simpson" userId="975f5492-d74c-431c-90fe-9bfc34b8124b" providerId="ADAL" clId="{8492B623-221F-4F2E-A84E-DC9FB4B3605B}" dt="2019-06-12T10:14:57.028" v="324" actId="404"/>
          <ac:spMkLst>
            <pc:docMk/>
            <pc:sldMk cId="1035052751" sldId="361"/>
            <ac:spMk id="13" creationId="{6D163798-78F7-4788-8B66-19A5169CF506}"/>
          </ac:spMkLst>
        </pc:spChg>
        <pc:spChg chg="mod">
          <ac:chgData name="Eleanor Simpson" userId="975f5492-d74c-431c-90fe-9bfc34b8124b" providerId="ADAL" clId="{8492B623-221F-4F2E-A84E-DC9FB4B3605B}" dt="2019-06-12T10:14:57.028" v="324" actId="404"/>
          <ac:spMkLst>
            <pc:docMk/>
            <pc:sldMk cId="1035052751" sldId="361"/>
            <ac:spMk id="14" creationId="{CB17E9E9-C60D-44A0-99C8-9E9D441F7755}"/>
          </ac:spMkLst>
        </pc:spChg>
        <pc:spChg chg="mod">
          <ac:chgData name="Eleanor Simpson" userId="975f5492-d74c-431c-90fe-9bfc34b8124b" providerId="ADAL" clId="{8492B623-221F-4F2E-A84E-DC9FB4B3605B}" dt="2019-06-12T10:14:57.028" v="324" actId="404"/>
          <ac:spMkLst>
            <pc:docMk/>
            <pc:sldMk cId="1035052751" sldId="361"/>
            <ac:spMk id="15" creationId="{6CD3793E-76BB-43D2-9DAA-317BD9F7EED4}"/>
          </ac:spMkLst>
        </pc:spChg>
        <pc:spChg chg="mod">
          <ac:chgData name="Eleanor Simpson" userId="975f5492-d74c-431c-90fe-9bfc34b8124b" providerId="ADAL" clId="{8492B623-221F-4F2E-A84E-DC9FB4B3605B}" dt="2019-06-12T10:14:22.052" v="297" actId="207"/>
          <ac:spMkLst>
            <pc:docMk/>
            <pc:sldMk cId="1035052751" sldId="361"/>
            <ac:spMk id="19" creationId="{5252A847-DE45-4FA3-A1F8-EEBEB845FF8E}"/>
          </ac:spMkLst>
        </pc:spChg>
        <pc:spChg chg="mod">
          <ac:chgData name="Eleanor Simpson" userId="975f5492-d74c-431c-90fe-9bfc34b8124b" providerId="ADAL" clId="{8492B623-221F-4F2E-A84E-DC9FB4B3605B}" dt="2019-06-12T10:14:57.028" v="324" actId="404"/>
          <ac:spMkLst>
            <pc:docMk/>
            <pc:sldMk cId="1035052751" sldId="361"/>
            <ac:spMk id="20" creationId="{2632C769-C896-43FC-AC93-AD4E71F628DE}"/>
          </ac:spMkLst>
        </pc:spChg>
        <pc:grpChg chg="add mod">
          <ac:chgData name="Eleanor Simpson" userId="975f5492-d74c-431c-90fe-9bfc34b8124b" providerId="ADAL" clId="{8492B623-221F-4F2E-A84E-DC9FB4B3605B}" dt="2019-06-12T10:14:50.064" v="320" actId="1036"/>
          <ac:grpSpMkLst>
            <pc:docMk/>
            <pc:sldMk cId="1035052751" sldId="361"/>
            <ac:grpSpMk id="6" creationId="{CE9BF4E2-51C2-44A0-B3B2-BDBFDAF091CC}"/>
          </ac:grpSpMkLst>
        </pc:grpChg>
        <pc:graphicFrameChg chg="del">
          <ac:chgData name="Eleanor Simpson" userId="975f5492-d74c-431c-90fe-9bfc34b8124b" providerId="ADAL" clId="{8492B623-221F-4F2E-A84E-DC9FB4B3605B}" dt="2019-05-29T13:48:08.494" v="222" actId="478"/>
          <ac:graphicFrameMkLst>
            <pc:docMk/>
            <pc:sldMk cId="1035052751" sldId="361"/>
            <ac:graphicFrameMk id="7" creationId="{D6AD1604-6368-474F-90F1-26D250AEF51C}"/>
          </ac:graphicFrameMkLst>
        </pc:graphicFrameChg>
      </pc:sldChg>
      <pc:sldChg chg="addSp delSp modSp ord">
        <pc:chgData name="Eleanor Simpson" userId="975f5492-d74c-431c-90fe-9bfc34b8124b" providerId="ADAL" clId="{8492B623-221F-4F2E-A84E-DC9FB4B3605B}" dt="2019-06-12T11:05:05.381" v="1211" actId="20577"/>
        <pc:sldMkLst>
          <pc:docMk/>
          <pc:sldMk cId="310986706" sldId="386"/>
        </pc:sldMkLst>
        <pc:spChg chg="del">
          <ac:chgData name="Eleanor Simpson" userId="975f5492-d74c-431c-90fe-9bfc34b8124b" providerId="ADAL" clId="{8492B623-221F-4F2E-A84E-DC9FB4B3605B}" dt="2019-06-12T10:28:19.696" v="854" actId="478"/>
          <ac:spMkLst>
            <pc:docMk/>
            <pc:sldMk cId="310986706" sldId="386"/>
            <ac:spMk id="2" creationId="{AB0707A0-B31A-45C3-AEEB-2344636DF8FD}"/>
          </ac:spMkLst>
        </pc:spChg>
        <pc:spChg chg="add mod">
          <ac:chgData name="Eleanor Simpson" userId="975f5492-d74c-431c-90fe-9bfc34b8124b" providerId="ADAL" clId="{8492B623-221F-4F2E-A84E-DC9FB4B3605B}" dt="2019-06-12T10:29:13.127" v="915" actId="1582"/>
          <ac:spMkLst>
            <pc:docMk/>
            <pc:sldMk cId="310986706" sldId="386"/>
            <ac:spMk id="7" creationId="{E5ECE7C3-4BB8-4E0A-9B4C-AF26F721C65E}"/>
          </ac:spMkLst>
        </pc:spChg>
        <pc:spChg chg="mod">
          <ac:chgData name="Eleanor Simpson" userId="975f5492-d74c-431c-90fe-9bfc34b8124b" providerId="ADAL" clId="{8492B623-221F-4F2E-A84E-DC9FB4B3605B}" dt="2019-06-12T11:05:05.381" v="1211" actId="20577"/>
          <ac:spMkLst>
            <pc:docMk/>
            <pc:sldMk cId="310986706" sldId="386"/>
            <ac:spMk id="19" creationId="{5252A847-DE45-4FA3-A1F8-EEBEB845FF8E}"/>
          </ac:spMkLst>
        </pc:spChg>
      </pc:sldChg>
      <pc:sldChg chg="modSp">
        <pc:chgData name="Eleanor Simpson" userId="975f5492-d74c-431c-90fe-9bfc34b8124b" providerId="ADAL" clId="{8492B623-221F-4F2E-A84E-DC9FB4B3605B}" dt="2019-05-29T13:48:03.979" v="221" actId="207"/>
        <pc:sldMkLst>
          <pc:docMk/>
          <pc:sldMk cId="3401100034" sldId="390"/>
        </pc:sldMkLst>
        <pc:spChg chg="mod">
          <ac:chgData name="Eleanor Simpson" userId="975f5492-d74c-431c-90fe-9bfc34b8124b" providerId="ADAL" clId="{8492B623-221F-4F2E-A84E-DC9FB4B3605B}" dt="2019-05-29T13:48:03.979" v="221" actId="207"/>
          <ac:spMkLst>
            <pc:docMk/>
            <pc:sldMk cId="3401100034" sldId="390"/>
            <ac:spMk id="7" creationId="{C0CD6503-388C-4F9E-9FB0-9053D8579D01}"/>
          </ac:spMkLst>
        </pc:spChg>
      </pc:sldChg>
      <pc:sldChg chg="modSp">
        <pc:chgData name="Eleanor Simpson" userId="975f5492-d74c-431c-90fe-9bfc34b8124b" providerId="ADAL" clId="{8492B623-221F-4F2E-A84E-DC9FB4B3605B}" dt="2019-05-29T13:52:00.110" v="292" actId="403"/>
        <pc:sldMkLst>
          <pc:docMk/>
          <pc:sldMk cId="1204372888" sldId="392"/>
        </pc:sldMkLst>
        <pc:spChg chg="mod">
          <ac:chgData name="Eleanor Simpson" userId="975f5492-d74c-431c-90fe-9bfc34b8124b" providerId="ADAL" clId="{8492B623-221F-4F2E-A84E-DC9FB4B3605B}" dt="2019-05-29T13:52:00.110" v="292" actId="403"/>
          <ac:spMkLst>
            <pc:docMk/>
            <pc:sldMk cId="1204372888" sldId="392"/>
            <ac:spMk id="19" creationId="{5252A847-DE45-4FA3-A1F8-EEBEB845FF8E}"/>
          </ac:spMkLst>
        </pc:spChg>
      </pc:sldChg>
      <pc:sldChg chg="add del ord">
        <pc:chgData name="Eleanor Simpson" userId="975f5492-d74c-431c-90fe-9bfc34b8124b" providerId="ADAL" clId="{8492B623-221F-4F2E-A84E-DC9FB4B3605B}" dt="2019-06-12T10:36:57.349" v="1142" actId="2696"/>
        <pc:sldMkLst>
          <pc:docMk/>
          <pc:sldMk cId="2134150631" sldId="393"/>
        </pc:sldMkLst>
      </pc:sldChg>
      <pc:sldChg chg="addSp modSp add">
        <pc:chgData name="Eleanor Simpson" userId="975f5492-d74c-431c-90fe-9bfc34b8124b" providerId="ADAL" clId="{8492B623-221F-4F2E-A84E-DC9FB4B3605B}" dt="2019-06-12T11:03:48.316" v="1194" actId="14100"/>
        <pc:sldMkLst>
          <pc:docMk/>
          <pc:sldMk cId="839774768" sldId="394"/>
        </pc:sldMkLst>
        <pc:cxnChg chg="add mod">
          <ac:chgData name="Eleanor Simpson" userId="975f5492-d74c-431c-90fe-9bfc34b8124b" providerId="ADAL" clId="{8492B623-221F-4F2E-A84E-DC9FB4B3605B}" dt="2019-06-12T10:16:04.216" v="415" actId="1076"/>
          <ac:cxnSpMkLst>
            <pc:docMk/>
            <pc:sldMk cId="839774768" sldId="394"/>
            <ac:cxnSpMk id="21" creationId="{5B9454B4-7D5B-42D6-9A37-3B769378F5EA}"/>
          </ac:cxnSpMkLst>
        </pc:cxnChg>
        <pc:cxnChg chg="add mod">
          <ac:chgData name="Eleanor Simpson" userId="975f5492-d74c-431c-90fe-9bfc34b8124b" providerId="ADAL" clId="{8492B623-221F-4F2E-A84E-DC9FB4B3605B}" dt="2019-06-12T10:16:54.201" v="424" actId="14100"/>
          <ac:cxnSpMkLst>
            <pc:docMk/>
            <pc:sldMk cId="839774768" sldId="394"/>
            <ac:cxnSpMk id="22" creationId="{16E4ED74-404C-4839-B872-3BD2973FAAC1}"/>
          </ac:cxnSpMkLst>
        </pc:cxnChg>
        <pc:cxnChg chg="add mod">
          <ac:chgData name="Eleanor Simpson" userId="975f5492-d74c-431c-90fe-9bfc34b8124b" providerId="ADAL" clId="{8492B623-221F-4F2E-A84E-DC9FB4B3605B}" dt="2019-06-12T11:03:48.316" v="1194" actId="14100"/>
          <ac:cxnSpMkLst>
            <pc:docMk/>
            <pc:sldMk cId="839774768" sldId="394"/>
            <ac:cxnSpMk id="23" creationId="{B9946794-B5AC-4B35-9BCD-DBBE38D3722A}"/>
          </ac:cxnSpMkLst>
        </pc:cxnChg>
        <pc:cxnChg chg="add mod">
          <ac:chgData name="Eleanor Simpson" userId="975f5492-d74c-431c-90fe-9bfc34b8124b" providerId="ADAL" clId="{8492B623-221F-4F2E-A84E-DC9FB4B3605B}" dt="2019-06-12T10:16:29.138" v="419" actId="14100"/>
          <ac:cxnSpMkLst>
            <pc:docMk/>
            <pc:sldMk cId="839774768" sldId="394"/>
            <ac:cxnSpMk id="24" creationId="{107BCAF0-D382-4C8E-8694-4758193DA1E9}"/>
          </ac:cxnSpMkLst>
        </pc:cxnChg>
        <pc:cxnChg chg="add mod">
          <ac:chgData name="Eleanor Simpson" userId="975f5492-d74c-431c-90fe-9bfc34b8124b" providerId="ADAL" clId="{8492B623-221F-4F2E-A84E-DC9FB4B3605B}" dt="2019-06-12T10:16:40.838" v="421" actId="14100"/>
          <ac:cxnSpMkLst>
            <pc:docMk/>
            <pc:sldMk cId="839774768" sldId="394"/>
            <ac:cxnSpMk id="25" creationId="{1B3EB8E0-1D87-4D4E-92EA-E1B101E71CB2}"/>
          </ac:cxnSpMkLst>
        </pc:cxnChg>
      </pc:sldChg>
      <pc:sldChg chg="modSp add">
        <pc:chgData name="Eleanor Simpson" userId="975f5492-d74c-431c-90fe-9bfc34b8124b" providerId="ADAL" clId="{8492B623-221F-4F2E-A84E-DC9FB4B3605B}" dt="2019-06-12T10:20:59.575" v="565" actId="207"/>
        <pc:sldMkLst>
          <pc:docMk/>
          <pc:sldMk cId="626297328" sldId="395"/>
        </pc:sldMkLst>
        <pc:graphicFrameChg chg="modGraphic">
          <ac:chgData name="Eleanor Simpson" userId="975f5492-d74c-431c-90fe-9bfc34b8124b" providerId="ADAL" clId="{8492B623-221F-4F2E-A84E-DC9FB4B3605B}" dt="2019-06-12T10:20:59.575" v="565" actId="207"/>
          <ac:graphicFrameMkLst>
            <pc:docMk/>
            <pc:sldMk cId="626297328" sldId="395"/>
            <ac:graphicFrameMk id="6" creationId="{35B294BD-DC72-48D8-83D7-973566AB1945}"/>
          </ac:graphicFrameMkLst>
        </pc:graphicFrameChg>
      </pc:sldChg>
      <pc:sldChg chg="delSp modSp add">
        <pc:chgData name="Eleanor Simpson" userId="975f5492-d74c-431c-90fe-9bfc34b8124b" providerId="ADAL" clId="{8492B623-221F-4F2E-A84E-DC9FB4B3605B}" dt="2019-06-12T11:11:59.057" v="1240" actId="20577"/>
        <pc:sldMkLst>
          <pc:docMk/>
          <pc:sldMk cId="3459858385" sldId="396"/>
        </pc:sldMkLst>
        <pc:spChg chg="mod">
          <ac:chgData name="Eleanor Simpson" userId="975f5492-d74c-431c-90fe-9bfc34b8124b" providerId="ADAL" clId="{8492B623-221F-4F2E-A84E-DC9FB4B3605B}" dt="2019-06-12T11:11:59.057" v="1240" actId="20577"/>
          <ac:spMkLst>
            <pc:docMk/>
            <pc:sldMk cId="3459858385" sldId="396"/>
            <ac:spMk id="19" creationId="{5252A847-DE45-4FA3-A1F8-EEBEB845FF8E}"/>
          </ac:spMkLst>
        </pc:spChg>
        <pc:graphicFrameChg chg="del">
          <ac:chgData name="Eleanor Simpson" userId="975f5492-d74c-431c-90fe-9bfc34b8124b" providerId="ADAL" clId="{8492B623-221F-4F2E-A84E-DC9FB4B3605B}" dt="2019-06-12T10:21:19.438" v="569" actId="478"/>
          <ac:graphicFrameMkLst>
            <pc:docMk/>
            <pc:sldMk cId="3459858385" sldId="396"/>
            <ac:graphicFrameMk id="6" creationId="{35B294BD-DC72-48D8-83D7-973566AB1945}"/>
          </ac:graphicFrameMkLst>
        </pc:graphicFrameChg>
        <pc:graphicFrameChg chg="del">
          <ac:chgData name="Eleanor Simpson" userId="975f5492-d74c-431c-90fe-9bfc34b8124b" providerId="ADAL" clId="{8492B623-221F-4F2E-A84E-DC9FB4B3605B}" dt="2019-06-12T10:21:19.438" v="569" actId="478"/>
          <ac:graphicFrameMkLst>
            <pc:docMk/>
            <pc:sldMk cId="3459858385" sldId="396"/>
            <ac:graphicFrameMk id="7" creationId="{8027A438-444C-432A-8E51-A34EE3D1144C}"/>
          </ac:graphicFrameMkLst>
        </pc:graphicFrameChg>
      </pc:sldChg>
      <pc:sldChg chg="modSp add">
        <pc:chgData name="Eleanor Simpson" userId="975f5492-d74c-431c-90fe-9bfc34b8124b" providerId="ADAL" clId="{8492B623-221F-4F2E-A84E-DC9FB4B3605B}" dt="2019-06-12T11:12:04.394" v="1243" actId="20577"/>
        <pc:sldMkLst>
          <pc:docMk/>
          <pc:sldMk cId="3362840878" sldId="397"/>
        </pc:sldMkLst>
        <pc:spChg chg="mod">
          <ac:chgData name="Eleanor Simpson" userId="975f5492-d74c-431c-90fe-9bfc34b8124b" providerId="ADAL" clId="{8492B623-221F-4F2E-A84E-DC9FB4B3605B}" dt="2019-06-12T11:12:04.394" v="1243" actId="20577"/>
          <ac:spMkLst>
            <pc:docMk/>
            <pc:sldMk cId="3362840878" sldId="397"/>
            <ac:spMk id="19" creationId="{5252A847-DE45-4FA3-A1F8-EEBEB845FF8E}"/>
          </ac:spMkLst>
        </pc:spChg>
      </pc:sldChg>
      <pc:sldChg chg="addSp delSp modSp add">
        <pc:chgData name="Eleanor Simpson" userId="975f5492-d74c-431c-90fe-9bfc34b8124b" providerId="ADAL" clId="{8492B623-221F-4F2E-A84E-DC9FB4B3605B}" dt="2019-06-12T11:04:42.440" v="1202" actId="1582"/>
        <pc:sldMkLst>
          <pc:docMk/>
          <pc:sldMk cId="2674296402" sldId="398"/>
        </pc:sldMkLst>
        <pc:spChg chg="mod">
          <ac:chgData name="Eleanor Simpson" userId="975f5492-d74c-431c-90fe-9bfc34b8124b" providerId="ADAL" clId="{8492B623-221F-4F2E-A84E-DC9FB4B3605B}" dt="2019-06-12T11:04:42.440" v="1202" actId="1582"/>
          <ac:spMkLst>
            <pc:docMk/>
            <pc:sldMk cId="2674296402" sldId="398"/>
            <ac:spMk id="7" creationId="{6B3CE34A-5CCE-485E-928B-BF78359BB392}"/>
          </ac:spMkLst>
        </pc:spChg>
        <pc:spChg chg="mod">
          <ac:chgData name="Eleanor Simpson" userId="975f5492-d74c-431c-90fe-9bfc34b8124b" providerId="ADAL" clId="{8492B623-221F-4F2E-A84E-DC9FB4B3605B}" dt="2019-06-12T11:04:42.440" v="1202" actId="1582"/>
          <ac:spMkLst>
            <pc:docMk/>
            <pc:sldMk cId="2674296402" sldId="398"/>
            <ac:spMk id="8" creationId="{B616D742-C946-465F-B976-A28BB8A6B5A3}"/>
          </ac:spMkLst>
        </pc:spChg>
        <pc:spChg chg="mod">
          <ac:chgData name="Eleanor Simpson" userId="975f5492-d74c-431c-90fe-9bfc34b8124b" providerId="ADAL" clId="{8492B623-221F-4F2E-A84E-DC9FB4B3605B}" dt="2019-06-12T11:04:42.440" v="1202" actId="1582"/>
          <ac:spMkLst>
            <pc:docMk/>
            <pc:sldMk cId="2674296402" sldId="398"/>
            <ac:spMk id="9" creationId="{A172F479-08FE-456C-914B-2D4984C2396D}"/>
          </ac:spMkLst>
        </pc:spChg>
        <pc:spChg chg="mod">
          <ac:chgData name="Eleanor Simpson" userId="975f5492-d74c-431c-90fe-9bfc34b8124b" providerId="ADAL" clId="{8492B623-221F-4F2E-A84E-DC9FB4B3605B}" dt="2019-06-12T10:24:05.063" v="642" actId="207"/>
          <ac:spMkLst>
            <pc:docMk/>
            <pc:sldMk cId="2674296402" sldId="398"/>
            <ac:spMk id="19" creationId="{5252A847-DE45-4FA3-A1F8-EEBEB845FF8E}"/>
          </ac:spMkLst>
        </pc:spChg>
        <pc:grpChg chg="add mod">
          <ac:chgData name="Eleanor Simpson" userId="975f5492-d74c-431c-90fe-9bfc34b8124b" providerId="ADAL" clId="{8492B623-221F-4F2E-A84E-DC9FB4B3605B}" dt="2019-06-12T10:25:05.262" v="840" actId="1038"/>
          <ac:grpSpMkLst>
            <pc:docMk/>
            <pc:sldMk cId="2674296402" sldId="398"/>
            <ac:grpSpMk id="6" creationId="{952DCDAF-E23F-4991-95C1-839223FA82FD}"/>
          </ac:grpSpMkLst>
        </pc:grpChg>
        <pc:graphicFrameChg chg="add mod modGraphic">
          <ac:chgData name="Eleanor Simpson" userId="975f5492-d74c-431c-90fe-9bfc34b8124b" providerId="ADAL" clId="{8492B623-221F-4F2E-A84E-DC9FB4B3605B}" dt="2019-06-12T10:24:51.774" v="797" actId="1038"/>
          <ac:graphicFrameMkLst>
            <pc:docMk/>
            <pc:sldMk cId="2674296402" sldId="398"/>
            <ac:graphicFrameMk id="10" creationId="{A30C2E8C-7B57-4961-9262-6CFE01CAB75B}"/>
          </ac:graphicFrameMkLst>
        </pc:graphicFrameChg>
        <pc:cxnChg chg="add del mod">
          <ac:chgData name="Eleanor Simpson" userId="975f5492-d74c-431c-90fe-9bfc34b8124b" providerId="ADAL" clId="{8492B623-221F-4F2E-A84E-DC9FB4B3605B}" dt="2019-06-12T10:26:04.327" v="852" actId="478"/>
          <ac:cxnSpMkLst>
            <pc:docMk/>
            <pc:sldMk cId="2674296402" sldId="398"/>
            <ac:cxnSpMk id="3" creationId="{DD056829-C50B-491C-969C-36CC16DC8F60}"/>
          </ac:cxnSpMkLst>
        </pc:cxnChg>
        <pc:cxnChg chg="add del mod">
          <ac:chgData name="Eleanor Simpson" userId="975f5492-d74c-431c-90fe-9bfc34b8124b" providerId="ADAL" clId="{8492B623-221F-4F2E-A84E-DC9FB4B3605B}" dt="2019-06-12T10:26:02.795" v="851" actId="478"/>
          <ac:cxnSpMkLst>
            <pc:docMk/>
            <pc:sldMk cId="2674296402" sldId="398"/>
            <ac:cxnSpMk id="5" creationId="{1B59143D-90F8-45D3-B5A8-653D2211A2BA}"/>
          </ac:cxnSpMkLst>
        </pc:cxnChg>
        <pc:cxnChg chg="add del mod">
          <ac:chgData name="Eleanor Simpson" userId="975f5492-d74c-431c-90fe-9bfc34b8124b" providerId="ADAL" clId="{8492B623-221F-4F2E-A84E-DC9FB4B3605B}" dt="2019-06-12T10:26:05.263" v="853" actId="478"/>
          <ac:cxnSpMkLst>
            <pc:docMk/>
            <pc:sldMk cId="2674296402" sldId="398"/>
            <ac:cxnSpMk id="12" creationId="{804AECAF-E999-44CB-B574-6666179A7C4C}"/>
          </ac:cxnSpMkLst>
        </pc:cxnChg>
      </pc:sldChg>
      <pc:sldChg chg="modSp add">
        <pc:chgData name="Eleanor Simpson" userId="975f5492-d74c-431c-90fe-9bfc34b8124b" providerId="ADAL" clId="{8492B623-221F-4F2E-A84E-DC9FB4B3605B}" dt="2019-06-12T11:04:52.438" v="1203" actId="1582"/>
        <pc:sldMkLst>
          <pc:docMk/>
          <pc:sldMk cId="194770091" sldId="399"/>
        </pc:sldMkLst>
        <pc:spChg chg="mod">
          <ac:chgData name="Eleanor Simpson" userId="975f5492-d74c-431c-90fe-9bfc34b8124b" providerId="ADAL" clId="{8492B623-221F-4F2E-A84E-DC9FB4B3605B}" dt="2019-06-12T11:04:52.438" v="1203" actId="1582"/>
          <ac:spMkLst>
            <pc:docMk/>
            <pc:sldMk cId="194770091" sldId="399"/>
            <ac:spMk id="7" creationId="{6B3CE34A-5CCE-485E-928B-BF78359BB392}"/>
          </ac:spMkLst>
        </pc:spChg>
        <pc:spChg chg="mod">
          <ac:chgData name="Eleanor Simpson" userId="975f5492-d74c-431c-90fe-9bfc34b8124b" providerId="ADAL" clId="{8492B623-221F-4F2E-A84E-DC9FB4B3605B}" dt="2019-06-12T11:04:52.438" v="1203" actId="1582"/>
          <ac:spMkLst>
            <pc:docMk/>
            <pc:sldMk cId="194770091" sldId="399"/>
            <ac:spMk id="8" creationId="{B616D742-C946-465F-B976-A28BB8A6B5A3}"/>
          </ac:spMkLst>
        </pc:spChg>
        <pc:spChg chg="mod">
          <ac:chgData name="Eleanor Simpson" userId="975f5492-d74c-431c-90fe-9bfc34b8124b" providerId="ADAL" clId="{8492B623-221F-4F2E-A84E-DC9FB4B3605B}" dt="2019-06-12T11:04:52.438" v="1203" actId="1582"/>
          <ac:spMkLst>
            <pc:docMk/>
            <pc:sldMk cId="194770091" sldId="399"/>
            <ac:spMk id="9" creationId="{A172F479-08FE-456C-914B-2D4984C2396D}"/>
          </ac:spMkLst>
        </pc:spChg>
      </pc:sldChg>
      <pc:sldChg chg="modSp add">
        <pc:chgData name="Eleanor Simpson" userId="975f5492-d74c-431c-90fe-9bfc34b8124b" providerId="ADAL" clId="{8492B623-221F-4F2E-A84E-DC9FB4B3605B}" dt="2019-06-12T11:05:23.529" v="1219" actId="20577"/>
        <pc:sldMkLst>
          <pc:docMk/>
          <pc:sldMk cId="2117090532" sldId="400"/>
        </pc:sldMkLst>
        <pc:spChg chg="mod">
          <ac:chgData name="Eleanor Simpson" userId="975f5492-d74c-431c-90fe-9bfc34b8124b" providerId="ADAL" clId="{8492B623-221F-4F2E-A84E-DC9FB4B3605B}" dt="2019-06-12T11:05:23.529" v="1219" actId="20577"/>
          <ac:spMkLst>
            <pc:docMk/>
            <pc:sldMk cId="2117090532" sldId="400"/>
            <ac:spMk id="19" creationId="{5252A847-DE45-4FA3-A1F8-EEBEB845FF8E}"/>
          </ac:spMkLst>
        </pc:spChg>
      </pc:sldChg>
      <pc:sldChg chg="modSp add">
        <pc:chgData name="Eleanor Simpson" userId="975f5492-d74c-431c-90fe-9bfc34b8124b" providerId="ADAL" clId="{8492B623-221F-4F2E-A84E-DC9FB4B3605B}" dt="2019-06-12T11:05:36.633" v="1228" actId="20577"/>
        <pc:sldMkLst>
          <pc:docMk/>
          <pc:sldMk cId="3565030405" sldId="401"/>
        </pc:sldMkLst>
        <pc:spChg chg="mod">
          <ac:chgData name="Eleanor Simpson" userId="975f5492-d74c-431c-90fe-9bfc34b8124b" providerId="ADAL" clId="{8492B623-221F-4F2E-A84E-DC9FB4B3605B}" dt="2019-06-12T11:05:36.633" v="1228" actId="20577"/>
          <ac:spMkLst>
            <pc:docMk/>
            <pc:sldMk cId="3565030405" sldId="401"/>
            <ac:spMk id="19" creationId="{5252A847-DE45-4FA3-A1F8-EEBEB845FF8E}"/>
          </ac:spMkLst>
        </pc:spChg>
      </pc:sldChg>
      <pc:sldChg chg="addSp delSp modSp add del">
        <pc:chgData name="Eleanor Simpson" userId="975f5492-d74c-431c-90fe-9bfc34b8124b" providerId="ADAL" clId="{8492B623-221F-4F2E-A84E-DC9FB4B3605B}" dt="2019-06-12T11:07:01.812" v="1230" actId="2696"/>
        <pc:sldMkLst>
          <pc:docMk/>
          <pc:sldMk cId="3375670894" sldId="402"/>
        </pc:sldMkLst>
        <pc:spChg chg="del">
          <ac:chgData name="Eleanor Simpson" userId="975f5492-d74c-431c-90fe-9bfc34b8124b" providerId="ADAL" clId="{8492B623-221F-4F2E-A84E-DC9FB4B3605B}" dt="2019-06-12T10:30:11.704" v="941" actId="478"/>
          <ac:spMkLst>
            <pc:docMk/>
            <pc:sldMk cId="3375670894" sldId="402"/>
            <ac:spMk id="7" creationId="{E5ECE7C3-4BB8-4E0A-9B4C-AF26F721C65E}"/>
          </ac:spMkLst>
        </pc:spChg>
        <pc:spChg chg="mod topLvl">
          <ac:chgData name="Eleanor Simpson" userId="975f5492-d74c-431c-90fe-9bfc34b8124b" providerId="ADAL" clId="{8492B623-221F-4F2E-A84E-DC9FB4B3605B}" dt="2019-06-12T10:32:57.676" v="1037" actId="165"/>
          <ac:spMkLst>
            <pc:docMk/>
            <pc:sldMk cId="3375670894" sldId="402"/>
            <ac:spMk id="11" creationId="{8725C711-69CC-4220-A67D-796EE1FB085F}"/>
          </ac:spMkLst>
        </pc:spChg>
        <pc:spChg chg="mod ord topLvl">
          <ac:chgData name="Eleanor Simpson" userId="975f5492-d74c-431c-90fe-9bfc34b8124b" providerId="ADAL" clId="{8492B623-221F-4F2E-A84E-DC9FB4B3605B}" dt="2019-06-12T10:34:41.389" v="1097" actId="20577"/>
          <ac:spMkLst>
            <pc:docMk/>
            <pc:sldMk cId="3375670894" sldId="402"/>
            <ac:spMk id="12" creationId="{1D2D2A81-0EF5-416D-BA6B-50D7D1F07AC2}"/>
          </ac:spMkLst>
        </pc:spChg>
        <pc:spChg chg="mod">
          <ac:chgData name="Eleanor Simpson" userId="975f5492-d74c-431c-90fe-9bfc34b8124b" providerId="ADAL" clId="{8492B623-221F-4F2E-A84E-DC9FB4B3605B}" dt="2019-06-12T10:34:49.796" v="1114" actId="20577"/>
          <ac:spMkLst>
            <pc:docMk/>
            <pc:sldMk cId="3375670894" sldId="402"/>
            <ac:spMk id="19" creationId="{5252A847-DE45-4FA3-A1F8-EEBEB845FF8E}"/>
          </ac:spMkLst>
        </pc:spChg>
        <pc:grpChg chg="add del mod">
          <ac:chgData name="Eleanor Simpson" userId="975f5492-d74c-431c-90fe-9bfc34b8124b" providerId="ADAL" clId="{8492B623-221F-4F2E-A84E-DC9FB4B3605B}" dt="2019-06-12T10:32:57.676" v="1037" actId="165"/>
          <ac:grpSpMkLst>
            <pc:docMk/>
            <pc:sldMk cId="3375670894" sldId="402"/>
            <ac:grpSpMk id="9" creationId="{0DB4CE48-D5D8-46FE-96B7-C6A5CC097BA6}"/>
          </ac:grpSpMkLst>
        </pc:grpChg>
        <pc:picChg chg="add mod ord">
          <ac:chgData name="Eleanor Simpson" userId="975f5492-d74c-431c-90fe-9bfc34b8124b" providerId="ADAL" clId="{8492B623-221F-4F2E-A84E-DC9FB4B3605B}" dt="2019-06-12T10:33:32.778" v="1083" actId="166"/>
          <ac:picMkLst>
            <pc:docMk/>
            <pc:sldMk cId="3375670894" sldId="402"/>
            <ac:picMk id="8" creationId="{4A0773B5-3074-41FE-90E2-E27F0A4D89B8}"/>
          </ac:picMkLst>
        </pc:picChg>
        <pc:picChg chg="del mod ord topLvl">
          <ac:chgData name="Eleanor Simpson" userId="975f5492-d74c-431c-90fe-9bfc34b8124b" providerId="ADAL" clId="{8492B623-221F-4F2E-A84E-DC9FB4B3605B}" dt="2019-06-12T10:33:35.361" v="1084" actId="478"/>
          <ac:picMkLst>
            <pc:docMk/>
            <pc:sldMk cId="3375670894" sldId="402"/>
            <ac:picMk id="10" creationId="{BC34C1AC-024D-4A07-BAF9-5C17F9CE5EF5}"/>
          </ac:picMkLst>
        </pc:picChg>
      </pc:sldChg>
      <pc:sldChg chg="modSp add">
        <pc:chgData name="Eleanor Simpson" userId="975f5492-d74c-431c-90fe-9bfc34b8124b" providerId="ADAL" clId="{8492B623-221F-4F2E-A84E-DC9FB4B3605B}" dt="2019-06-12T11:07:07.621" v="1231" actId="6549"/>
        <pc:sldMkLst>
          <pc:docMk/>
          <pc:sldMk cId="2181011900" sldId="403"/>
        </pc:sldMkLst>
        <pc:spChg chg="mod">
          <ac:chgData name="Eleanor Simpson" userId="975f5492-d74c-431c-90fe-9bfc34b8124b" providerId="ADAL" clId="{8492B623-221F-4F2E-A84E-DC9FB4B3605B}" dt="2019-06-12T11:07:07.621" v="1231" actId="6549"/>
          <ac:spMkLst>
            <pc:docMk/>
            <pc:sldMk cId="2181011900" sldId="403"/>
            <ac:spMk id="19" creationId="{5252A847-DE45-4FA3-A1F8-EEBEB845FF8E}"/>
          </ac:spMkLst>
        </pc:spChg>
      </pc:sldChg>
      <pc:sldChg chg="add">
        <pc:chgData name="Eleanor Simpson" userId="975f5492-d74c-431c-90fe-9bfc34b8124b" providerId="ADAL" clId="{8492B623-221F-4F2E-A84E-DC9FB4B3605B}" dt="2019-06-12T10:35:25.690" v="1120"/>
        <pc:sldMkLst>
          <pc:docMk/>
          <pc:sldMk cId="3984138597" sldId="404"/>
        </pc:sldMkLst>
      </pc:sldChg>
      <pc:sldChg chg="modSp add">
        <pc:chgData name="Eleanor Simpson" userId="975f5492-d74c-431c-90fe-9bfc34b8124b" providerId="ADAL" clId="{8492B623-221F-4F2E-A84E-DC9FB4B3605B}" dt="2019-06-12T10:38:15.696" v="1193" actId="20577"/>
        <pc:sldMkLst>
          <pc:docMk/>
          <pc:sldMk cId="2122445076" sldId="405"/>
        </pc:sldMkLst>
        <pc:spChg chg="mod">
          <ac:chgData name="Eleanor Simpson" userId="975f5492-d74c-431c-90fe-9bfc34b8124b" providerId="ADAL" clId="{8492B623-221F-4F2E-A84E-DC9FB4B3605B}" dt="2019-06-12T10:38:15.696" v="1193" actId="20577"/>
          <ac:spMkLst>
            <pc:docMk/>
            <pc:sldMk cId="2122445076" sldId="405"/>
            <ac:spMk id="19" creationId="{5252A847-DE45-4FA3-A1F8-EEBEB845FF8E}"/>
          </ac:spMkLst>
        </pc:spChg>
      </pc:sldChg>
      <pc:sldChg chg="add">
        <pc:chgData name="Eleanor Simpson" userId="975f5492-d74c-431c-90fe-9bfc34b8124b" providerId="ADAL" clId="{8492B623-221F-4F2E-A84E-DC9FB4B3605B}" dt="2019-06-12T11:06:56.514" v="1229"/>
        <pc:sldMkLst>
          <pc:docMk/>
          <pc:sldMk cId="2220705409" sldId="406"/>
        </pc:sldMkLst>
      </pc:sldChg>
    </pc:docChg>
  </pc:docChgLst>
  <pc:docChgLst>
    <pc:chgData name="Davina Szilvasy" userId="59fb472d-eed4-4f11-9686-c2c8db02a2cd" providerId="ADAL" clId="{3596EB27-0285-4B10-9204-47E5DDB850CA}"/>
    <pc:docChg chg="custSel addSld delSld modSld">
      <pc:chgData name="Davina Szilvasy" userId="59fb472d-eed4-4f11-9686-c2c8db02a2cd" providerId="ADAL" clId="{3596EB27-0285-4B10-9204-47E5DDB850CA}" dt="2019-06-13T14:50:07.907" v="293" actId="20577"/>
      <pc:docMkLst>
        <pc:docMk/>
      </pc:docMkLst>
      <pc:sldChg chg="addSp delSp modSp">
        <pc:chgData name="Davina Szilvasy" userId="59fb472d-eed4-4f11-9686-c2c8db02a2cd" providerId="ADAL" clId="{3596EB27-0285-4B10-9204-47E5DDB850CA}" dt="2019-06-13T12:32:37.766" v="4"/>
        <pc:sldMkLst>
          <pc:docMk/>
          <pc:sldMk cId="2637481266" sldId="256"/>
        </pc:sldMkLst>
        <pc:spChg chg="mod">
          <ac:chgData name="Davina Szilvasy" userId="59fb472d-eed4-4f11-9686-c2c8db02a2cd" providerId="ADAL" clId="{3596EB27-0285-4B10-9204-47E5DDB850CA}" dt="2019-06-13T12:31:29.923" v="2" actId="20577"/>
          <ac:spMkLst>
            <pc:docMk/>
            <pc:sldMk cId="2637481266" sldId="256"/>
            <ac:spMk id="19" creationId="{5252A847-DE45-4FA3-A1F8-EEBEB845FF8E}"/>
          </ac:spMkLst>
        </pc:spChg>
        <pc:grpChg chg="add">
          <ac:chgData name="Davina Szilvasy" userId="59fb472d-eed4-4f11-9686-c2c8db02a2cd" providerId="ADAL" clId="{3596EB27-0285-4B10-9204-47E5DDB850CA}" dt="2019-06-13T12:32:37.766" v="4"/>
          <ac:grpSpMkLst>
            <pc:docMk/>
            <pc:sldMk cId="2637481266" sldId="256"/>
            <ac:grpSpMk id="6" creationId="{1BFC875D-5866-457A-9A5E-1D6DAF268C85}"/>
          </ac:grpSpMkLst>
        </pc:grpChg>
        <pc:grpChg chg="del">
          <ac:chgData name="Davina Szilvasy" userId="59fb472d-eed4-4f11-9686-c2c8db02a2cd" providerId="ADAL" clId="{3596EB27-0285-4B10-9204-47E5DDB850CA}" dt="2019-06-13T12:32:35.846" v="3" actId="478"/>
          <ac:grpSpMkLst>
            <pc:docMk/>
            <pc:sldMk cId="2637481266" sldId="256"/>
            <ac:grpSpMk id="16" creationId="{B31300A9-E3C5-4701-8EF1-45ED088A04DD}"/>
          </ac:grpSpMkLst>
        </pc:grpChg>
      </pc:sldChg>
      <pc:sldChg chg="addSp delSp modSp">
        <pc:chgData name="Davina Szilvasy" userId="59fb472d-eed4-4f11-9686-c2c8db02a2cd" providerId="ADAL" clId="{3596EB27-0285-4B10-9204-47E5DDB850CA}" dt="2019-06-13T14:50:07.907" v="293" actId="20577"/>
        <pc:sldMkLst>
          <pc:docMk/>
          <pc:sldMk cId="636014570" sldId="314"/>
        </pc:sldMkLst>
        <pc:spChg chg="mod">
          <ac:chgData name="Davina Szilvasy" userId="59fb472d-eed4-4f11-9686-c2c8db02a2cd" providerId="ADAL" clId="{3596EB27-0285-4B10-9204-47E5DDB850CA}" dt="2019-06-13T14:50:07.907" v="293" actId="20577"/>
          <ac:spMkLst>
            <pc:docMk/>
            <pc:sldMk cId="636014570" sldId="314"/>
            <ac:spMk id="19" creationId="{5252A847-DE45-4FA3-A1F8-EEBEB845FF8E}"/>
          </ac:spMkLst>
        </pc:spChg>
        <pc:grpChg chg="add">
          <ac:chgData name="Davina Szilvasy" userId="59fb472d-eed4-4f11-9686-c2c8db02a2cd" providerId="ADAL" clId="{3596EB27-0285-4B10-9204-47E5DDB850CA}" dt="2019-06-13T12:33:52.729" v="36"/>
          <ac:grpSpMkLst>
            <pc:docMk/>
            <pc:sldMk cId="636014570" sldId="314"/>
            <ac:grpSpMk id="6" creationId="{4B9D0B05-3BCB-4F00-885E-4B8A45260D94}"/>
          </ac:grpSpMkLst>
        </pc:grpChg>
        <pc:grpChg chg="del">
          <ac:chgData name="Davina Szilvasy" userId="59fb472d-eed4-4f11-9686-c2c8db02a2cd" providerId="ADAL" clId="{3596EB27-0285-4B10-9204-47E5DDB850CA}" dt="2019-06-13T12:33:51.412" v="35" actId="478"/>
          <ac:grpSpMkLst>
            <pc:docMk/>
            <pc:sldMk cId="636014570" sldId="314"/>
            <ac:grpSpMk id="16" creationId="{B31300A9-E3C5-4701-8EF1-45ED088A04DD}"/>
          </ac:grpSpMkLst>
        </pc:grpChg>
      </pc:sldChg>
      <pc:sldChg chg="addSp delSp del">
        <pc:chgData name="Davina Szilvasy" userId="59fb472d-eed4-4f11-9686-c2c8db02a2cd" providerId="ADAL" clId="{3596EB27-0285-4B10-9204-47E5DDB850CA}" dt="2019-06-13T12:45:07.197" v="147" actId="2696"/>
        <pc:sldMkLst>
          <pc:docMk/>
          <pc:sldMk cId="36917022" sldId="360"/>
        </pc:sldMkLst>
        <pc:grpChg chg="add">
          <ac:chgData name="Davina Szilvasy" userId="59fb472d-eed4-4f11-9686-c2c8db02a2cd" providerId="ADAL" clId="{3596EB27-0285-4B10-9204-47E5DDB850CA}" dt="2019-06-13T12:33:01.057" v="14"/>
          <ac:grpSpMkLst>
            <pc:docMk/>
            <pc:sldMk cId="36917022" sldId="360"/>
            <ac:grpSpMk id="8" creationId="{9CC8111E-BFE7-4F1B-B830-CE36C3E52DFF}"/>
          </ac:grpSpMkLst>
        </pc:grpChg>
        <pc:grpChg chg="del">
          <ac:chgData name="Davina Szilvasy" userId="59fb472d-eed4-4f11-9686-c2c8db02a2cd" providerId="ADAL" clId="{3596EB27-0285-4B10-9204-47E5DDB850CA}" dt="2019-06-13T12:32:59.341" v="13" actId="478"/>
          <ac:grpSpMkLst>
            <pc:docMk/>
            <pc:sldMk cId="36917022" sldId="360"/>
            <ac:grpSpMk id="16" creationId="{B31300A9-E3C5-4701-8EF1-45ED088A04DD}"/>
          </ac:grpSpMkLst>
        </pc:grpChg>
      </pc:sldChg>
      <pc:sldChg chg="addSp delSp">
        <pc:chgData name="Davina Szilvasy" userId="59fb472d-eed4-4f11-9686-c2c8db02a2cd" providerId="ADAL" clId="{3596EB27-0285-4B10-9204-47E5DDB850CA}" dt="2019-06-13T12:32:52.846" v="10"/>
        <pc:sldMkLst>
          <pc:docMk/>
          <pc:sldMk cId="1035052751" sldId="361"/>
        </pc:sldMkLst>
        <pc:grpChg chg="del">
          <ac:chgData name="Davina Szilvasy" userId="59fb472d-eed4-4f11-9686-c2c8db02a2cd" providerId="ADAL" clId="{3596EB27-0285-4B10-9204-47E5DDB850CA}" dt="2019-06-13T12:32:51.493" v="9" actId="478"/>
          <ac:grpSpMkLst>
            <pc:docMk/>
            <pc:sldMk cId="1035052751" sldId="361"/>
            <ac:grpSpMk id="16" creationId="{B31300A9-E3C5-4701-8EF1-45ED088A04DD}"/>
          </ac:grpSpMkLst>
        </pc:grpChg>
        <pc:grpChg chg="add">
          <ac:chgData name="Davina Szilvasy" userId="59fb472d-eed4-4f11-9686-c2c8db02a2cd" providerId="ADAL" clId="{3596EB27-0285-4B10-9204-47E5DDB850CA}" dt="2019-06-13T12:32:52.846" v="10"/>
          <ac:grpSpMkLst>
            <pc:docMk/>
            <pc:sldMk cId="1035052751" sldId="361"/>
            <ac:grpSpMk id="21" creationId="{0505CBAD-FD6E-48CF-9953-ABA7247B68C1}"/>
          </ac:grpSpMkLst>
        </pc:grpChg>
      </pc:sldChg>
      <pc:sldChg chg="addSp delSp">
        <pc:chgData name="Davina Szilvasy" userId="59fb472d-eed4-4f11-9686-c2c8db02a2cd" providerId="ADAL" clId="{3596EB27-0285-4B10-9204-47E5DDB850CA}" dt="2019-06-13T12:33:29.866" v="26"/>
        <pc:sldMkLst>
          <pc:docMk/>
          <pc:sldMk cId="310986706" sldId="386"/>
        </pc:sldMkLst>
        <pc:grpChg chg="add">
          <ac:chgData name="Davina Szilvasy" userId="59fb472d-eed4-4f11-9686-c2c8db02a2cd" providerId="ADAL" clId="{3596EB27-0285-4B10-9204-47E5DDB850CA}" dt="2019-06-13T12:33:29.866" v="26"/>
          <ac:grpSpMkLst>
            <pc:docMk/>
            <pc:sldMk cId="310986706" sldId="386"/>
            <ac:grpSpMk id="8" creationId="{696BF1FD-25BC-42CF-B915-D339AB131B56}"/>
          </ac:grpSpMkLst>
        </pc:grpChg>
        <pc:grpChg chg="del">
          <ac:chgData name="Davina Szilvasy" userId="59fb472d-eed4-4f11-9686-c2c8db02a2cd" providerId="ADAL" clId="{3596EB27-0285-4B10-9204-47E5DDB850CA}" dt="2019-06-13T12:33:28.641" v="25" actId="478"/>
          <ac:grpSpMkLst>
            <pc:docMk/>
            <pc:sldMk cId="310986706" sldId="386"/>
            <ac:grpSpMk id="16" creationId="{B31300A9-E3C5-4701-8EF1-45ED088A04DD}"/>
          </ac:grpSpMkLst>
        </pc:grpChg>
      </pc:sldChg>
      <pc:sldChg chg="addSp delSp">
        <pc:chgData name="Davina Szilvasy" userId="59fb472d-eed4-4f11-9686-c2c8db02a2cd" providerId="ADAL" clId="{3596EB27-0285-4B10-9204-47E5DDB850CA}" dt="2019-06-13T12:32:47.728" v="8"/>
        <pc:sldMkLst>
          <pc:docMk/>
          <pc:sldMk cId="3401100034" sldId="390"/>
        </pc:sldMkLst>
        <pc:grpChg chg="add">
          <ac:chgData name="Davina Szilvasy" userId="59fb472d-eed4-4f11-9686-c2c8db02a2cd" providerId="ADAL" clId="{3596EB27-0285-4B10-9204-47E5DDB850CA}" dt="2019-06-13T12:32:47.728" v="8"/>
          <ac:grpSpMkLst>
            <pc:docMk/>
            <pc:sldMk cId="3401100034" sldId="390"/>
            <ac:grpSpMk id="6" creationId="{50B62D93-E3AE-4013-ACDF-2506494D127C}"/>
          </ac:grpSpMkLst>
        </pc:grpChg>
        <pc:grpChg chg="del">
          <ac:chgData name="Davina Szilvasy" userId="59fb472d-eed4-4f11-9686-c2c8db02a2cd" providerId="ADAL" clId="{3596EB27-0285-4B10-9204-47E5DDB850CA}" dt="2019-06-13T12:32:46.559" v="7" actId="478"/>
          <ac:grpSpMkLst>
            <pc:docMk/>
            <pc:sldMk cId="3401100034" sldId="390"/>
            <ac:grpSpMk id="16" creationId="{B31300A9-E3C5-4701-8EF1-45ED088A04DD}"/>
          </ac:grpSpMkLst>
        </pc:grpChg>
      </pc:sldChg>
      <pc:sldChg chg="addSp delSp">
        <pc:chgData name="Davina Szilvasy" userId="59fb472d-eed4-4f11-9686-c2c8db02a2cd" providerId="ADAL" clId="{3596EB27-0285-4B10-9204-47E5DDB850CA}" dt="2019-06-13T12:32:42.641" v="6"/>
        <pc:sldMkLst>
          <pc:docMk/>
          <pc:sldMk cId="1204372888" sldId="392"/>
        </pc:sldMkLst>
        <pc:grpChg chg="add">
          <ac:chgData name="Davina Szilvasy" userId="59fb472d-eed4-4f11-9686-c2c8db02a2cd" providerId="ADAL" clId="{3596EB27-0285-4B10-9204-47E5DDB850CA}" dt="2019-06-13T12:32:42.641" v="6"/>
          <ac:grpSpMkLst>
            <pc:docMk/>
            <pc:sldMk cId="1204372888" sldId="392"/>
            <ac:grpSpMk id="6" creationId="{C4F0EB88-67C3-4131-AD51-CC226E0347CE}"/>
          </ac:grpSpMkLst>
        </pc:grpChg>
        <pc:grpChg chg="del">
          <ac:chgData name="Davina Szilvasy" userId="59fb472d-eed4-4f11-9686-c2c8db02a2cd" providerId="ADAL" clId="{3596EB27-0285-4B10-9204-47E5DDB850CA}" dt="2019-06-13T12:32:40.821" v="5" actId="478"/>
          <ac:grpSpMkLst>
            <pc:docMk/>
            <pc:sldMk cId="1204372888" sldId="392"/>
            <ac:grpSpMk id="16" creationId="{B31300A9-E3C5-4701-8EF1-45ED088A04DD}"/>
          </ac:grpSpMkLst>
        </pc:grpChg>
      </pc:sldChg>
      <pc:sldChg chg="addSp delSp">
        <pc:chgData name="Davina Szilvasy" userId="59fb472d-eed4-4f11-9686-c2c8db02a2cd" providerId="ADAL" clId="{3596EB27-0285-4B10-9204-47E5DDB850CA}" dt="2019-06-13T12:32:56.147" v="12"/>
        <pc:sldMkLst>
          <pc:docMk/>
          <pc:sldMk cId="839774768" sldId="394"/>
        </pc:sldMkLst>
        <pc:grpChg chg="del">
          <ac:chgData name="Davina Szilvasy" userId="59fb472d-eed4-4f11-9686-c2c8db02a2cd" providerId="ADAL" clId="{3596EB27-0285-4B10-9204-47E5DDB850CA}" dt="2019-06-13T12:32:54.910" v="11" actId="478"/>
          <ac:grpSpMkLst>
            <pc:docMk/>
            <pc:sldMk cId="839774768" sldId="394"/>
            <ac:grpSpMk id="16" creationId="{B31300A9-E3C5-4701-8EF1-45ED088A04DD}"/>
          </ac:grpSpMkLst>
        </pc:grpChg>
        <pc:grpChg chg="add">
          <ac:chgData name="Davina Szilvasy" userId="59fb472d-eed4-4f11-9686-c2c8db02a2cd" providerId="ADAL" clId="{3596EB27-0285-4B10-9204-47E5DDB850CA}" dt="2019-06-13T12:32:56.147" v="12"/>
          <ac:grpSpMkLst>
            <pc:docMk/>
            <pc:sldMk cId="839774768" sldId="394"/>
            <ac:grpSpMk id="26" creationId="{91AA00FF-044B-4598-87B6-103302E9EB3C}"/>
          </ac:grpSpMkLst>
        </pc:grpChg>
      </pc:sldChg>
      <pc:sldChg chg="addSp delSp modSp">
        <pc:chgData name="Davina Szilvasy" userId="59fb472d-eed4-4f11-9686-c2c8db02a2cd" providerId="ADAL" clId="{3596EB27-0285-4B10-9204-47E5DDB850CA}" dt="2019-06-13T14:49:06.647" v="278" actId="20577"/>
        <pc:sldMkLst>
          <pc:docMk/>
          <pc:sldMk cId="626297328" sldId="395"/>
        </pc:sldMkLst>
        <pc:grpChg chg="add">
          <ac:chgData name="Davina Szilvasy" userId="59fb472d-eed4-4f11-9686-c2c8db02a2cd" providerId="ADAL" clId="{3596EB27-0285-4B10-9204-47E5DDB850CA}" dt="2019-06-13T12:33:05.988" v="16"/>
          <ac:grpSpMkLst>
            <pc:docMk/>
            <pc:sldMk cId="626297328" sldId="395"/>
            <ac:grpSpMk id="8" creationId="{FFAFAE39-D45F-4E5B-8934-6F4AAC5537B9}"/>
          </ac:grpSpMkLst>
        </pc:grpChg>
        <pc:grpChg chg="del">
          <ac:chgData name="Davina Szilvasy" userId="59fb472d-eed4-4f11-9686-c2c8db02a2cd" providerId="ADAL" clId="{3596EB27-0285-4B10-9204-47E5DDB850CA}" dt="2019-06-13T12:33:04.781" v="15" actId="478"/>
          <ac:grpSpMkLst>
            <pc:docMk/>
            <pc:sldMk cId="626297328" sldId="395"/>
            <ac:grpSpMk id="16" creationId="{B31300A9-E3C5-4701-8EF1-45ED088A04DD}"/>
          </ac:grpSpMkLst>
        </pc:grpChg>
        <pc:graphicFrameChg chg="mod modGraphic">
          <ac:chgData name="Davina Szilvasy" userId="59fb472d-eed4-4f11-9686-c2c8db02a2cd" providerId="ADAL" clId="{3596EB27-0285-4B10-9204-47E5DDB850CA}" dt="2019-06-13T14:49:06.647" v="278" actId="20577"/>
          <ac:graphicFrameMkLst>
            <pc:docMk/>
            <pc:sldMk cId="626297328" sldId="395"/>
            <ac:graphicFrameMk id="6" creationId="{35B294BD-DC72-48D8-83D7-973566AB1945}"/>
          </ac:graphicFrameMkLst>
        </pc:graphicFrameChg>
        <pc:graphicFrameChg chg="modGraphic">
          <ac:chgData name="Davina Szilvasy" userId="59fb472d-eed4-4f11-9686-c2c8db02a2cd" providerId="ADAL" clId="{3596EB27-0285-4B10-9204-47E5DDB850CA}" dt="2019-06-13T12:45:03.052" v="146" actId="122"/>
          <ac:graphicFrameMkLst>
            <pc:docMk/>
            <pc:sldMk cId="626297328" sldId="395"/>
            <ac:graphicFrameMk id="7" creationId="{8027A438-444C-432A-8E51-A34EE3D1144C}"/>
          </ac:graphicFrameMkLst>
        </pc:graphicFrameChg>
      </pc:sldChg>
      <pc:sldChg chg="addSp delSp">
        <pc:chgData name="Davina Szilvasy" userId="59fb472d-eed4-4f11-9686-c2c8db02a2cd" providerId="ADAL" clId="{3596EB27-0285-4B10-9204-47E5DDB850CA}" dt="2019-06-13T12:33:10.001" v="18"/>
        <pc:sldMkLst>
          <pc:docMk/>
          <pc:sldMk cId="3459858385" sldId="396"/>
        </pc:sldMkLst>
        <pc:grpChg chg="add">
          <ac:chgData name="Davina Szilvasy" userId="59fb472d-eed4-4f11-9686-c2c8db02a2cd" providerId="ADAL" clId="{3596EB27-0285-4B10-9204-47E5DDB850CA}" dt="2019-06-13T12:33:10.001" v="18"/>
          <ac:grpSpMkLst>
            <pc:docMk/>
            <pc:sldMk cId="3459858385" sldId="396"/>
            <ac:grpSpMk id="6" creationId="{3C13040D-F9B4-45EA-B421-2EE6B5C860E7}"/>
          </ac:grpSpMkLst>
        </pc:grpChg>
        <pc:grpChg chg="del">
          <ac:chgData name="Davina Szilvasy" userId="59fb472d-eed4-4f11-9686-c2c8db02a2cd" providerId="ADAL" clId="{3596EB27-0285-4B10-9204-47E5DDB850CA}" dt="2019-06-13T12:33:08.570" v="17" actId="478"/>
          <ac:grpSpMkLst>
            <pc:docMk/>
            <pc:sldMk cId="3459858385" sldId="396"/>
            <ac:grpSpMk id="16" creationId="{B31300A9-E3C5-4701-8EF1-45ED088A04DD}"/>
          </ac:grpSpMkLst>
        </pc:grpChg>
      </pc:sldChg>
      <pc:sldChg chg="addSp delSp">
        <pc:chgData name="Davina Szilvasy" userId="59fb472d-eed4-4f11-9686-c2c8db02a2cd" providerId="ADAL" clId="{3596EB27-0285-4B10-9204-47E5DDB850CA}" dt="2019-06-13T12:33:15.889" v="20"/>
        <pc:sldMkLst>
          <pc:docMk/>
          <pc:sldMk cId="3362840878" sldId="397"/>
        </pc:sldMkLst>
        <pc:grpChg chg="add">
          <ac:chgData name="Davina Szilvasy" userId="59fb472d-eed4-4f11-9686-c2c8db02a2cd" providerId="ADAL" clId="{3596EB27-0285-4B10-9204-47E5DDB850CA}" dt="2019-06-13T12:33:15.889" v="20"/>
          <ac:grpSpMkLst>
            <pc:docMk/>
            <pc:sldMk cId="3362840878" sldId="397"/>
            <ac:grpSpMk id="6" creationId="{AD4296EF-392F-443D-BE5F-727D7E2737B3}"/>
          </ac:grpSpMkLst>
        </pc:grpChg>
        <pc:grpChg chg="del">
          <ac:chgData name="Davina Szilvasy" userId="59fb472d-eed4-4f11-9686-c2c8db02a2cd" providerId="ADAL" clId="{3596EB27-0285-4B10-9204-47E5DDB850CA}" dt="2019-06-13T12:33:14.475" v="19" actId="478"/>
          <ac:grpSpMkLst>
            <pc:docMk/>
            <pc:sldMk cId="3362840878" sldId="397"/>
            <ac:grpSpMk id="16" creationId="{B31300A9-E3C5-4701-8EF1-45ED088A04DD}"/>
          </ac:grpSpMkLst>
        </pc:grpChg>
      </pc:sldChg>
      <pc:sldChg chg="addSp delSp">
        <pc:chgData name="Davina Szilvasy" userId="59fb472d-eed4-4f11-9686-c2c8db02a2cd" providerId="ADAL" clId="{3596EB27-0285-4B10-9204-47E5DDB850CA}" dt="2019-06-13T12:33:20.773" v="22"/>
        <pc:sldMkLst>
          <pc:docMk/>
          <pc:sldMk cId="2674296402" sldId="398"/>
        </pc:sldMkLst>
        <pc:grpChg chg="add">
          <ac:chgData name="Davina Szilvasy" userId="59fb472d-eed4-4f11-9686-c2c8db02a2cd" providerId="ADAL" clId="{3596EB27-0285-4B10-9204-47E5DDB850CA}" dt="2019-06-13T12:33:20.773" v="22"/>
          <ac:grpSpMkLst>
            <pc:docMk/>
            <pc:sldMk cId="2674296402" sldId="398"/>
            <ac:grpSpMk id="11" creationId="{5D030B60-EB56-4F89-95FF-3085DC2FEB51}"/>
          </ac:grpSpMkLst>
        </pc:grpChg>
        <pc:grpChg chg="del">
          <ac:chgData name="Davina Szilvasy" userId="59fb472d-eed4-4f11-9686-c2c8db02a2cd" providerId="ADAL" clId="{3596EB27-0285-4B10-9204-47E5DDB850CA}" dt="2019-06-13T12:33:19.470" v="21" actId="478"/>
          <ac:grpSpMkLst>
            <pc:docMk/>
            <pc:sldMk cId="2674296402" sldId="398"/>
            <ac:grpSpMk id="16" creationId="{B31300A9-E3C5-4701-8EF1-45ED088A04DD}"/>
          </ac:grpSpMkLst>
        </pc:grpChg>
      </pc:sldChg>
      <pc:sldChg chg="addSp delSp">
        <pc:chgData name="Davina Szilvasy" userId="59fb472d-eed4-4f11-9686-c2c8db02a2cd" providerId="ADAL" clId="{3596EB27-0285-4B10-9204-47E5DDB850CA}" dt="2019-06-13T12:33:25.986" v="24"/>
        <pc:sldMkLst>
          <pc:docMk/>
          <pc:sldMk cId="194770091" sldId="399"/>
        </pc:sldMkLst>
        <pc:grpChg chg="add">
          <ac:chgData name="Davina Szilvasy" userId="59fb472d-eed4-4f11-9686-c2c8db02a2cd" providerId="ADAL" clId="{3596EB27-0285-4B10-9204-47E5DDB850CA}" dt="2019-06-13T12:33:25.986" v="24"/>
          <ac:grpSpMkLst>
            <pc:docMk/>
            <pc:sldMk cId="194770091" sldId="399"/>
            <ac:grpSpMk id="14" creationId="{9229FE23-FF6A-46B2-80FB-55E51DFD23EF}"/>
          </ac:grpSpMkLst>
        </pc:grpChg>
        <pc:grpChg chg="del">
          <ac:chgData name="Davina Szilvasy" userId="59fb472d-eed4-4f11-9686-c2c8db02a2cd" providerId="ADAL" clId="{3596EB27-0285-4B10-9204-47E5DDB850CA}" dt="2019-06-13T12:33:24.539" v="23" actId="478"/>
          <ac:grpSpMkLst>
            <pc:docMk/>
            <pc:sldMk cId="194770091" sldId="399"/>
            <ac:grpSpMk id="16" creationId="{B31300A9-E3C5-4701-8EF1-45ED088A04DD}"/>
          </ac:grpSpMkLst>
        </pc:grpChg>
      </pc:sldChg>
      <pc:sldChg chg="addSp delSp">
        <pc:chgData name="Davina Szilvasy" userId="59fb472d-eed4-4f11-9686-c2c8db02a2cd" providerId="ADAL" clId="{3596EB27-0285-4B10-9204-47E5DDB850CA}" dt="2019-06-13T12:34:04.132" v="40"/>
        <pc:sldMkLst>
          <pc:docMk/>
          <pc:sldMk cId="2117090532" sldId="400"/>
        </pc:sldMkLst>
        <pc:grpChg chg="add">
          <ac:chgData name="Davina Szilvasy" userId="59fb472d-eed4-4f11-9686-c2c8db02a2cd" providerId="ADAL" clId="{3596EB27-0285-4B10-9204-47E5DDB850CA}" dt="2019-06-13T12:34:04.132" v="40"/>
          <ac:grpSpMkLst>
            <pc:docMk/>
            <pc:sldMk cId="2117090532" sldId="400"/>
            <ac:grpSpMk id="8" creationId="{3880882E-45C1-4A33-A39E-30D37E4F97AD}"/>
          </ac:grpSpMkLst>
        </pc:grpChg>
        <pc:grpChg chg="del">
          <ac:chgData name="Davina Szilvasy" userId="59fb472d-eed4-4f11-9686-c2c8db02a2cd" providerId="ADAL" clId="{3596EB27-0285-4B10-9204-47E5DDB850CA}" dt="2019-06-13T12:34:03.183" v="39" actId="478"/>
          <ac:grpSpMkLst>
            <pc:docMk/>
            <pc:sldMk cId="2117090532" sldId="400"/>
            <ac:grpSpMk id="16" creationId="{B31300A9-E3C5-4701-8EF1-45ED088A04DD}"/>
          </ac:grpSpMkLst>
        </pc:grpChg>
      </pc:sldChg>
      <pc:sldChg chg="addSp delSp">
        <pc:chgData name="Davina Szilvasy" userId="59fb472d-eed4-4f11-9686-c2c8db02a2cd" providerId="ADAL" clId="{3596EB27-0285-4B10-9204-47E5DDB850CA}" dt="2019-06-13T12:33:35.751" v="28"/>
        <pc:sldMkLst>
          <pc:docMk/>
          <pc:sldMk cId="3565030405" sldId="401"/>
        </pc:sldMkLst>
        <pc:grpChg chg="add">
          <ac:chgData name="Davina Szilvasy" userId="59fb472d-eed4-4f11-9686-c2c8db02a2cd" providerId="ADAL" clId="{3596EB27-0285-4B10-9204-47E5DDB850CA}" dt="2019-06-13T12:33:35.751" v="28"/>
          <ac:grpSpMkLst>
            <pc:docMk/>
            <pc:sldMk cId="3565030405" sldId="401"/>
            <ac:grpSpMk id="8" creationId="{E8899182-B2D3-4398-A0CE-A4E69E6D98B8}"/>
          </ac:grpSpMkLst>
        </pc:grpChg>
        <pc:grpChg chg="del">
          <ac:chgData name="Davina Szilvasy" userId="59fb472d-eed4-4f11-9686-c2c8db02a2cd" providerId="ADAL" clId="{3596EB27-0285-4B10-9204-47E5DDB850CA}" dt="2019-06-13T12:33:34.478" v="27" actId="478"/>
          <ac:grpSpMkLst>
            <pc:docMk/>
            <pc:sldMk cId="3565030405" sldId="401"/>
            <ac:grpSpMk id="16" creationId="{B31300A9-E3C5-4701-8EF1-45ED088A04DD}"/>
          </ac:grpSpMkLst>
        </pc:grpChg>
      </pc:sldChg>
      <pc:sldChg chg="addSp delSp modSp">
        <pc:chgData name="Davina Szilvasy" userId="59fb472d-eed4-4f11-9686-c2c8db02a2cd" providerId="ADAL" clId="{3596EB27-0285-4B10-9204-47E5DDB850CA}" dt="2019-06-13T12:53:52.579" v="257" actId="20577"/>
        <pc:sldMkLst>
          <pc:docMk/>
          <pc:sldMk cId="2181011900" sldId="403"/>
        </pc:sldMkLst>
        <pc:spChg chg="mod">
          <ac:chgData name="Davina Szilvasy" userId="59fb472d-eed4-4f11-9686-c2c8db02a2cd" providerId="ADAL" clId="{3596EB27-0285-4B10-9204-47E5DDB850CA}" dt="2019-06-13T12:53:52.579" v="257" actId="20577"/>
          <ac:spMkLst>
            <pc:docMk/>
            <pc:sldMk cId="2181011900" sldId="403"/>
            <ac:spMk id="11" creationId="{8725C711-69CC-4220-A67D-796EE1FB085F}"/>
          </ac:spMkLst>
        </pc:spChg>
        <pc:spChg chg="mod">
          <ac:chgData name="Davina Szilvasy" userId="59fb472d-eed4-4f11-9686-c2c8db02a2cd" providerId="ADAL" clId="{3596EB27-0285-4B10-9204-47E5DDB850CA}" dt="2019-06-13T12:52:49.746" v="157" actId="20577"/>
          <ac:spMkLst>
            <pc:docMk/>
            <pc:sldMk cId="2181011900" sldId="403"/>
            <ac:spMk id="12" creationId="{1D2D2A81-0EF5-416D-BA6B-50D7D1F07AC2}"/>
          </ac:spMkLst>
        </pc:spChg>
        <pc:spChg chg="mod">
          <ac:chgData name="Davina Szilvasy" userId="59fb472d-eed4-4f11-9686-c2c8db02a2cd" providerId="ADAL" clId="{3596EB27-0285-4B10-9204-47E5DDB850CA}" dt="2019-06-13T12:52:53.418" v="164" actId="20577"/>
          <ac:spMkLst>
            <pc:docMk/>
            <pc:sldMk cId="2181011900" sldId="403"/>
            <ac:spMk id="19" creationId="{5252A847-DE45-4FA3-A1F8-EEBEB845FF8E}"/>
          </ac:spMkLst>
        </pc:spChg>
        <pc:grpChg chg="add">
          <ac:chgData name="Davina Szilvasy" userId="59fb472d-eed4-4f11-9686-c2c8db02a2cd" providerId="ADAL" clId="{3596EB27-0285-4B10-9204-47E5DDB850CA}" dt="2019-06-13T12:33:39.868" v="30"/>
          <ac:grpSpMkLst>
            <pc:docMk/>
            <pc:sldMk cId="2181011900" sldId="403"/>
            <ac:grpSpMk id="9" creationId="{1B3EF17F-6636-40DE-A502-4F335E3A74F4}"/>
          </ac:grpSpMkLst>
        </pc:grpChg>
        <pc:grpChg chg="del">
          <ac:chgData name="Davina Szilvasy" userId="59fb472d-eed4-4f11-9686-c2c8db02a2cd" providerId="ADAL" clId="{3596EB27-0285-4B10-9204-47E5DDB850CA}" dt="2019-06-13T12:33:38.908" v="29" actId="478"/>
          <ac:grpSpMkLst>
            <pc:docMk/>
            <pc:sldMk cId="2181011900" sldId="403"/>
            <ac:grpSpMk id="16" creationId="{B31300A9-E3C5-4701-8EF1-45ED088A04DD}"/>
          </ac:grpSpMkLst>
        </pc:grpChg>
      </pc:sldChg>
      <pc:sldChg chg="addSp delSp modSp">
        <pc:chgData name="Davina Szilvasy" userId="59fb472d-eed4-4f11-9686-c2c8db02a2cd" providerId="ADAL" clId="{3596EB27-0285-4B10-9204-47E5DDB850CA}" dt="2019-06-13T12:54:05.248" v="261"/>
        <pc:sldMkLst>
          <pc:docMk/>
          <pc:sldMk cId="3984138597" sldId="404"/>
        </pc:sldMkLst>
        <pc:spChg chg="del">
          <ac:chgData name="Davina Szilvasy" userId="59fb472d-eed4-4f11-9686-c2c8db02a2cd" providerId="ADAL" clId="{3596EB27-0285-4B10-9204-47E5DDB850CA}" dt="2019-06-13T12:54:03.367" v="260" actId="478"/>
          <ac:spMkLst>
            <pc:docMk/>
            <pc:sldMk cId="3984138597" sldId="404"/>
            <ac:spMk id="11" creationId="{8725C711-69CC-4220-A67D-796EE1FB085F}"/>
          </ac:spMkLst>
        </pc:spChg>
        <pc:spChg chg="mod">
          <ac:chgData name="Davina Szilvasy" userId="59fb472d-eed4-4f11-9686-c2c8db02a2cd" providerId="ADAL" clId="{3596EB27-0285-4B10-9204-47E5DDB850CA}" dt="2019-06-13T12:53:13.031" v="205" actId="20577"/>
          <ac:spMkLst>
            <pc:docMk/>
            <pc:sldMk cId="3984138597" sldId="404"/>
            <ac:spMk id="12" creationId="{1D2D2A81-0EF5-416D-BA6B-50D7D1F07AC2}"/>
          </ac:spMkLst>
        </pc:spChg>
        <pc:spChg chg="add">
          <ac:chgData name="Davina Szilvasy" userId="59fb472d-eed4-4f11-9686-c2c8db02a2cd" providerId="ADAL" clId="{3596EB27-0285-4B10-9204-47E5DDB850CA}" dt="2019-06-13T12:54:05.248" v="261"/>
          <ac:spMkLst>
            <pc:docMk/>
            <pc:sldMk cId="3984138597" sldId="404"/>
            <ac:spMk id="14" creationId="{1464D7D0-966F-45F0-B589-A8ED777F3855}"/>
          </ac:spMkLst>
        </pc:spChg>
        <pc:spChg chg="mod">
          <ac:chgData name="Davina Szilvasy" userId="59fb472d-eed4-4f11-9686-c2c8db02a2cd" providerId="ADAL" clId="{3596EB27-0285-4B10-9204-47E5DDB850CA}" dt="2019-06-13T12:53:17.670" v="212" actId="20577"/>
          <ac:spMkLst>
            <pc:docMk/>
            <pc:sldMk cId="3984138597" sldId="404"/>
            <ac:spMk id="19" creationId="{5252A847-DE45-4FA3-A1F8-EEBEB845FF8E}"/>
          </ac:spMkLst>
        </pc:spChg>
        <pc:grpChg chg="add">
          <ac:chgData name="Davina Szilvasy" userId="59fb472d-eed4-4f11-9686-c2c8db02a2cd" providerId="ADAL" clId="{3596EB27-0285-4B10-9204-47E5DDB850CA}" dt="2019-06-13T12:33:48.712" v="34"/>
          <ac:grpSpMkLst>
            <pc:docMk/>
            <pc:sldMk cId="3984138597" sldId="404"/>
            <ac:grpSpMk id="9" creationId="{293126CF-C987-4F97-9AA0-BACC6EB6972E}"/>
          </ac:grpSpMkLst>
        </pc:grpChg>
        <pc:grpChg chg="del">
          <ac:chgData name="Davina Szilvasy" userId="59fb472d-eed4-4f11-9686-c2c8db02a2cd" providerId="ADAL" clId="{3596EB27-0285-4B10-9204-47E5DDB850CA}" dt="2019-06-13T12:33:47.317" v="33" actId="478"/>
          <ac:grpSpMkLst>
            <pc:docMk/>
            <pc:sldMk cId="3984138597" sldId="404"/>
            <ac:grpSpMk id="16" creationId="{B31300A9-E3C5-4701-8EF1-45ED088A04DD}"/>
          </ac:grpSpMkLst>
        </pc:grpChg>
      </pc:sldChg>
      <pc:sldChg chg="addSp delSp modSp">
        <pc:chgData name="Davina Szilvasy" userId="59fb472d-eed4-4f11-9686-c2c8db02a2cd" providerId="ADAL" clId="{3596EB27-0285-4B10-9204-47E5DDB850CA}" dt="2019-06-13T14:49:55.391" v="286" actId="20577"/>
        <pc:sldMkLst>
          <pc:docMk/>
          <pc:sldMk cId="2122445076" sldId="405"/>
        </pc:sldMkLst>
        <pc:spChg chg="mod">
          <ac:chgData name="Davina Szilvasy" userId="59fb472d-eed4-4f11-9686-c2c8db02a2cd" providerId="ADAL" clId="{3596EB27-0285-4B10-9204-47E5DDB850CA}" dt="2019-06-13T14:49:55.391" v="286" actId="20577"/>
          <ac:spMkLst>
            <pc:docMk/>
            <pc:sldMk cId="2122445076" sldId="405"/>
            <ac:spMk id="19" creationId="{5252A847-DE45-4FA3-A1F8-EEBEB845FF8E}"/>
          </ac:spMkLst>
        </pc:spChg>
        <pc:grpChg chg="add">
          <ac:chgData name="Davina Szilvasy" userId="59fb472d-eed4-4f11-9686-c2c8db02a2cd" providerId="ADAL" clId="{3596EB27-0285-4B10-9204-47E5DDB850CA}" dt="2019-06-13T12:33:56.407" v="38"/>
          <ac:grpSpMkLst>
            <pc:docMk/>
            <pc:sldMk cId="2122445076" sldId="405"/>
            <ac:grpSpMk id="6" creationId="{96349C36-B013-45CA-ABEF-F5DD267B35E5}"/>
          </ac:grpSpMkLst>
        </pc:grpChg>
        <pc:grpChg chg="del">
          <ac:chgData name="Davina Szilvasy" userId="59fb472d-eed4-4f11-9686-c2c8db02a2cd" providerId="ADAL" clId="{3596EB27-0285-4B10-9204-47E5DDB850CA}" dt="2019-06-13T12:33:55.138" v="37" actId="478"/>
          <ac:grpSpMkLst>
            <pc:docMk/>
            <pc:sldMk cId="2122445076" sldId="405"/>
            <ac:grpSpMk id="16" creationId="{B31300A9-E3C5-4701-8EF1-45ED088A04DD}"/>
          </ac:grpSpMkLst>
        </pc:grpChg>
      </pc:sldChg>
      <pc:sldChg chg="addSp delSp modSp">
        <pc:chgData name="Davina Szilvasy" userId="59fb472d-eed4-4f11-9686-c2c8db02a2cd" providerId="ADAL" clId="{3596EB27-0285-4B10-9204-47E5DDB850CA}" dt="2019-06-13T12:53:59.961" v="259"/>
        <pc:sldMkLst>
          <pc:docMk/>
          <pc:sldMk cId="2220705409" sldId="406"/>
        </pc:sldMkLst>
        <pc:spChg chg="del">
          <ac:chgData name="Davina Szilvasy" userId="59fb472d-eed4-4f11-9686-c2c8db02a2cd" providerId="ADAL" clId="{3596EB27-0285-4B10-9204-47E5DDB850CA}" dt="2019-06-13T12:53:58.831" v="258" actId="478"/>
          <ac:spMkLst>
            <pc:docMk/>
            <pc:sldMk cId="2220705409" sldId="406"/>
            <ac:spMk id="11" creationId="{8725C711-69CC-4220-A67D-796EE1FB085F}"/>
          </ac:spMkLst>
        </pc:spChg>
        <pc:spChg chg="mod">
          <ac:chgData name="Davina Szilvasy" userId="59fb472d-eed4-4f11-9686-c2c8db02a2cd" providerId="ADAL" clId="{3596EB27-0285-4B10-9204-47E5DDB850CA}" dt="2019-06-13T12:53:00.216" v="175" actId="20577"/>
          <ac:spMkLst>
            <pc:docMk/>
            <pc:sldMk cId="2220705409" sldId="406"/>
            <ac:spMk id="12" creationId="{1D2D2A81-0EF5-416D-BA6B-50D7D1F07AC2}"/>
          </ac:spMkLst>
        </pc:spChg>
        <pc:spChg chg="add">
          <ac:chgData name="Davina Szilvasy" userId="59fb472d-eed4-4f11-9686-c2c8db02a2cd" providerId="ADAL" clId="{3596EB27-0285-4B10-9204-47E5DDB850CA}" dt="2019-06-13T12:53:59.961" v="259"/>
          <ac:spMkLst>
            <pc:docMk/>
            <pc:sldMk cId="2220705409" sldId="406"/>
            <ac:spMk id="14" creationId="{1AC8D9F7-C290-45E4-AFD7-4F342B6D7672}"/>
          </ac:spMkLst>
        </pc:spChg>
        <pc:spChg chg="mod">
          <ac:chgData name="Davina Szilvasy" userId="59fb472d-eed4-4f11-9686-c2c8db02a2cd" providerId="ADAL" clId="{3596EB27-0285-4B10-9204-47E5DDB850CA}" dt="2019-06-13T12:53:03.997" v="182" actId="20577"/>
          <ac:spMkLst>
            <pc:docMk/>
            <pc:sldMk cId="2220705409" sldId="406"/>
            <ac:spMk id="19" creationId="{5252A847-DE45-4FA3-A1F8-EEBEB845FF8E}"/>
          </ac:spMkLst>
        </pc:spChg>
        <pc:grpChg chg="add">
          <ac:chgData name="Davina Szilvasy" userId="59fb472d-eed4-4f11-9686-c2c8db02a2cd" providerId="ADAL" clId="{3596EB27-0285-4B10-9204-47E5DDB850CA}" dt="2019-06-13T12:33:43.979" v="32"/>
          <ac:grpSpMkLst>
            <pc:docMk/>
            <pc:sldMk cId="2220705409" sldId="406"/>
            <ac:grpSpMk id="9" creationId="{3EE6F32F-A42C-4A8C-AF32-159EEDE49830}"/>
          </ac:grpSpMkLst>
        </pc:grpChg>
        <pc:grpChg chg="del">
          <ac:chgData name="Davina Szilvasy" userId="59fb472d-eed4-4f11-9686-c2c8db02a2cd" providerId="ADAL" clId="{3596EB27-0285-4B10-9204-47E5DDB850CA}" dt="2019-06-13T12:33:42.638" v="31" actId="478"/>
          <ac:grpSpMkLst>
            <pc:docMk/>
            <pc:sldMk cId="2220705409" sldId="406"/>
            <ac:grpSpMk id="16" creationId="{B31300A9-E3C5-4701-8EF1-45ED088A04DD}"/>
          </ac:grpSpMkLst>
        </pc:grpChg>
      </pc:sldChg>
      <pc:sldChg chg="add">
        <pc:chgData name="Davina Szilvasy" userId="59fb472d-eed4-4f11-9686-c2c8db02a2cd" providerId="ADAL" clId="{3596EB27-0285-4B10-9204-47E5DDB850CA}" dt="2019-06-13T12:31:21.935" v="0"/>
        <pc:sldMkLst>
          <pc:docMk/>
          <pc:sldMk cId="3844832371" sldId="411"/>
        </pc:sldMkLst>
      </pc:sldChg>
      <pc:sldChg chg="modSp add">
        <pc:chgData name="Davina Szilvasy" userId="59fb472d-eed4-4f11-9686-c2c8db02a2cd" providerId="ADAL" clId="{3596EB27-0285-4B10-9204-47E5DDB850CA}" dt="2019-06-13T14:49:13.135" v="279"/>
        <pc:sldMkLst>
          <pc:docMk/>
          <pc:sldMk cId="3639109087" sldId="412"/>
        </pc:sldMkLst>
        <pc:graphicFrameChg chg="mod">
          <ac:chgData name="Davina Szilvasy" userId="59fb472d-eed4-4f11-9686-c2c8db02a2cd" providerId="ADAL" clId="{3596EB27-0285-4B10-9204-47E5DDB850CA}" dt="2019-06-13T14:49:13.135" v="279"/>
          <ac:graphicFrameMkLst>
            <pc:docMk/>
            <pc:sldMk cId="3639109087" sldId="412"/>
            <ac:graphicFrameMk id="6" creationId="{35B294BD-DC72-48D8-83D7-973566AB1945}"/>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17/06/2019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17/06/2019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17/06/2019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17/06/2019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17/06/2019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search/?fwp_topic=gps-scheme-of-work" TargetMode="External"/><Relationship Id="rId2" Type="http://schemas.openxmlformats.org/officeDocument/2006/relationships/hyperlink" Target="https://classroomsecrets.co.uk/content-domain-filter/?fwp_contentdomain=3g6.2"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classroomsecrets.co.uk/creating-word-families-year-3-prefixes-resource-pac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a:solidFill>
                  <a:schemeClr val="tx1"/>
                </a:solidFill>
                <a:latin typeface="Century Gothic" panose="020B0502020202020204" pitchFamily="34" charset="0"/>
              </a:rPr>
              <a:t>If inter- </a:t>
            </a:r>
            <a:r>
              <a:rPr lang="en-GB" sz="2000" b="1" dirty="0">
                <a:solidFill>
                  <a:schemeClr val="tx1"/>
                </a:solidFill>
                <a:latin typeface="Century Gothic" panose="020B0502020202020204" pitchFamily="34" charset="0"/>
              </a:rPr>
              <a:t>means between, what does the word below mean?</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algn="ctr" defTabSz="685800">
              <a:defRPr/>
            </a:pPr>
            <a:r>
              <a:rPr lang="en-GB" sz="3600" b="1" dirty="0">
                <a:solidFill>
                  <a:schemeClr val="tx1"/>
                </a:solidFill>
                <a:latin typeface="Century Gothic" panose="020B0502020202020204" pitchFamily="34" charset="0"/>
              </a:rPr>
              <a:t>interactive</a:t>
            </a:r>
          </a:p>
          <a:p>
            <a:pPr lvl="0" algn="ctr" defTabSz="685800">
              <a:defRPr/>
            </a:pPr>
            <a:endParaRPr lang="en-GB" sz="3600" b="1" dirty="0">
              <a:solidFill>
                <a:schemeClr val="tx1"/>
              </a:solidFill>
              <a:latin typeface="Century Gothic" panose="020B0502020202020204" pitchFamily="34" charset="0"/>
            </a:endParaRPr>
          </a:p>
          <a:p>
            <a:pPr lvl="0" algn="ctr" defTabSz="685800">
              <a:defRPr/>
            </a:pPr>
            <a:endParaRPr lang="en-GB" sz="3600" b="1" dirty="0">
              <a:solidFill>
                <a:schemeClr val="tx1"/>
              </a:solidFill>
              <a:latin typeface="Century Gothic" panose="020B0502020202020204" pitchFamily="34" charset="0"/>
            </a:endParaRPr>
          </a:p>
          <a:p>
            <a:pPr lvl="0" algn="ctr" defTabSz="685800">
              <a:defRPr/>
            </a:pPr>
            <a:endParaRPr lang="en-GB" sz="3600" b="1" dirty="0">
              <a:solidFill>
                <a:schemeClr val="tx1"/>
              </a:solidFill>
              <a:latin typeface="Century Gothic" panose="020B0502020202020204" pitchFamily="34" charset="0"/>
            </a:endParaRPr>
          </a:p>
          <a:p>
            <a:pPr defTabSz="685800">
              <a:defRPr/>
            </a:pPr>
            <a:r>
              <a:rPr lang="en-GB" sz="2000" b="1" dirty="0">
                <a:solidFill>
                  <a:srgbClr val="FF0000"/>
                </a:solidFill>
                <a:latin typeface="Century Gothic" panose="020B0502020202020204" pitchFamily="34" charset="0"/>
              </a:rPr>
              <a:t>Interactive means action between two people or between a person and a communication device.</a:t>
            </a:r>
          </a:p>
        </p:txBody>
      </p:sp>
      <p:grpSp>
        <p:nvGrpSpPr>
          <p:cNvPr id="6" name="Group 5">
            <a:extLst>
              <a:ext uri="{FF2B5EF4-FFF2-40B4-BE49-F238E27FC236}">
                <a16:creationId xmlns:a16="http://schemas.microsoft.com/office/drawing/2014/main" id="{AD4296EF-392F-443D-BE5F-727D7E2737B3}"/>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1578E285-588E-49B5-AD13-86EB29CFE92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1033FF54-CF19-4FC6-81E6-854E7D652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362840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Match the prefixes to the correct definition.</a:t>
            </a:r>
          </a:p>
        </p:txBody>
      </p:sp>
      <p:grpSp>
        <p:nvGrpSpPr>
          <p:cNvPr id="6" name="Group 5">
            <a:extLst>
              <a:ext uri="{FF2B5EF4-FFF2-40B4-BE49-F238E27FC236}">
                <a16:creationId xmlns:a16="http://schemas.microsoft.com/office/drawing/2014/main" id="{952DCDAF-E23F-4991-95C1-839223FA82FD}"/>
              </a:ext>
            </a:extLst>
          </p:cNvPr>
          <p:cNvGrpSpPr/>
          <p:nvPr/>
        </p:nvGrpSpPr>
        <p:grpSpPr>
          <a:xfrm>
            <a:off x="1231903" y="2258327"/>
            <a:ext cx="1930400" cy="2582437"/>
            <a:chOff x="-3909285" y="1301750"/>
            <a:chExt cx="990600" cy="1325198"/>
          </a:xfrm>
        </p:grpSpPr>
        <p:sp>
          <p:nvSpPr>
            <p:cNvPr id="7" name="Rectangle: Rounded Corners 6">
              <a:extLst>
                <a:ext uri="{FF2B5EF4-FFF2-40B4-BE49-F238E27FC236}">
                  <a16:creationId xmlns:a16="http://schemas.microsoft.com/office/drawing/2014/main" id="{6B3CE34A-5CCE-485E-928B-BF78359BB392}"/>
                </a:ext>
              </a:extLst>
            </p:cNvPr>
            <p:cNvSpPr/>
            <p:nvPr/>
          </p:nvSpPr>
          <p:spPr>
            <a:xfrm>
              <a:off x="-3909285" y="1301750"/>
              <a:ext cx="990600" cy="349250"/>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chemeClr val="tx1"/>
                  </a:solidFill>
                  <a:latin typeface="Century Gothic" panose="020B0502020202020204" pitchFamily="34" charset="0"/>
                </a:rPr>
                <a:t>inter</a:t>
              </a:r>
            </a:p>
          </p:txBody>
        </p:sp>
        <p:sp>
          <p:nvSpPr>
            <p:cNvPr id="8" name="Rectangle: Rounded Corners 7">
              <a:extLst>
                <a:ext uri="{FF2B5EF4-FFF2-40B4-BE49-F238E27FC236}">
                  <a16:creationId xmlns:a16="http://schemas.microsoft.com/office/drawing/2014/main" id="{B616D742-C946-465F-B976-A28BB8A6B5A3}"/>
                </a:ext>
              </a:extLst>
            </p:cNvPr>
            <p:cNvSpPr/>
            <p:nvPr/>
          </p:nvSpPr>
          <p:spPr>
            <a:xfrm>
              <a:off x="-3909285" y="1789724"/>
              <a:ext cx="990600" cy="349250"/>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chemeClr val="tx1"/>
                  </a:solidFill>
                  <a:latin typeface="Century Gothic" panose="020B0502020202020204" pitchFamily="34" charset="0"/>
                </a:rPr>
                <a:t>sub</a:t>
              </a:r>
            </a:p>
          </p:txBody>
        </p:sp>
        <p:sp>
          <p:nvSpPr>
            <p:cNvPr id="9" name="Rectangle: Rounded Corners 8">
              <a:extLst>
                <a:ext uri="{FF2B5EF4-FFF2-40B4-BE49-F238E27FC236}">
                  <a16:creationId xmlns:a16="http://schemas.microsoft.com/office/drawing/2014/main" id="{A172F479-08FE-456C-914B-2D4984C2396D}"/>
                </a:ext>
              </a:extLst>
            </p:cNvPr>
            <p:cNvSpPr/>
            <p:nvPr/>
          </p:nvSpPr>
          <p:spPr>
            <a:xfrm>
              <a:off x="-3909285" y="2277698"/>
              <a:ext cx="990600" cy="349250"/>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chemeClr val="tx1"/>
                  </a:solidFill>
                  <a:latin typeface="Century Gothic" panose="020B0502020202020204" pitchFamily="34" charset="0"/>
                </a:rPr>
                <a:t>auto</a:t>
              </a:r>
            </a:p>
          </p:txBody>
        </p:sp>
      </p:grpSp>
      <p:graphicFrame>
        <p:nvGraphicFramePr>
          <p:cNvPr id="10" name="Table 9">
            <a:extLst>
              <a:ext uri="{FF2B5EF4-FFF2-40B4-BE49-F238E27FC236}">
                <a16:creationId xmlns:a16="http://schemas.microsoft.com/office/drawing/2014/main" id="{A30C2E8C-7B57-4961-9262-6CFE01CAB75B}"/>
              </a:ext>
            </a:extLst>
          </p:cNvPr>
          <p:cNvGraphicFramePr>
            <a:graphicFrameLocks noGrp="1"/>
          </p:cNvGraphicFramePr>
          <p:nvPr>
            <p:extLst>
              <p:ext uri="{D42A27DB-BD31-4B8C-83A1-F6EECF244321}">
                <p14:modId xmlns:p14="http://schemas.microsoft.com/office/powerpoint/2010/main" val="415276905"/>
              </p:ext>
            </p:extLst>
          </p:nvPr>
        </p:nvGraphicFramePr>
        <p:xfrm>
          <a:off x="4709241" y="2069733"/>
          <a:ext cx="3507691" cy="2729217"/>
        </p:xfrm>
        <a:graphic>
          <a:graphicData uri="http://schemas.openxmlformats.org/drawingml/2006/table">
            <a:tbl>
              <a:tblPr firstRow="1" bandRow="1">
                <a:tableStyleId>{5940675A-B579-460E-94D1-54222C63F5DA}</a:tableStyleId>
              </a:tblPr>
              <a:tblGrid>
                <a:gridCol w="3507691">
                  <a:extLst>
                    <a:ext uri="{9D8B030D-6E8A-4147-A177-3AD203B41FA5}">
                      <a16:colId xmlns:a16="http://schemas.microsoft.com/office/drawing/2014/main" val="659155824"/>
                    </a:ext>
                  </a:extLst>
                </a:gridCol>
              </a:tblGrid>
              <a:tr h="722663">
                <a:tc>
                  <a:txBody>
                    <a:bodyPr/>
                    <a:lstStyle/>
                    <a:p>
                      <a:pPr algn="ctr"/>
                      <a:r>
                        <a:rPr lang="en-GB" sz="3500" b="1" dirty="0">
                          <a:latin typeface="Century Gothic" panose="020B0502020202020204" pitchFamily="34" charset="0"/>
                        </a:rPr>
                        <a:t>under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6569258"/>
                  </a:ext>
                </a:extLst>
              </a:tr>
              <a:tr h="280614">
                <a:tc>
                  <a:txBody>
                    <a:bodyPr/>
                    <a:lstStyle/>
                    <a:p>
                      <a:pPr algn="ctr"/>
                      <a:endParaRPr lang="en-GB" sz="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90358937"/>
                  </a:ext>
                </a:extLst>
              </a:tr>
              <a:tr h="722663">
                <a:tc>
                  <a:txBody>
                    <a:bodyPr/>
                    <a:lstStyle/>
                    <a:p>
                      <a:pPr algn="ctr"/>
                      <a:r>
                        <a:rPr lang="en-GB" sz="3500" b="1" dirty="0">
                          <a:latin typeface="Century Gothic" panose="020B0502020202020204" pitchFamily="34" charset="0"/>
                        </a:rPr>
                        <a:t>self or own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04331469"/>
                  </a:ext>
                </a:extLst>
              </a:tr>
              <a:tr h="280614">
                <a:tc>
                  <a:txBody>
                    <a:bodyPr/>
                    <a:lstStyle/>
                    <a:p>
                      <a:pPr algn="ctr"/>
                      <a:endParaRPr lang="en-GB" sz="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76956237"/>
                  </a:ext>
                </a:extLst>
              </a:tr>
              <a:tr h="722663">
                <a:tc>
                  <a:txBody>
                    <a:bodyPr/>
                    <a:lstStyle/>
                    <a:p>
                      <a:pPr algn="ctr"/>
                      <a:r>
                        <a:rPr lang="en-GB" sz="3500" b="1" dirty="0">
                          <a:latin typeface="Century Gothic" panose="020B0502020202020204" pitchFamily="34" charset="0"/>
                        </a:rPr>
                        <a:t>between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36582836"/>
                  </a:ext>
                </a:extLst>
              </a:tr>
            </a:tbl>
          </a:graphicData>
        </a:graphic>
      </p:graphicFrame>
      <p:grpSp>
        <p:nvGrpSpPr>
          <p:cNvPr id="11" name="Group 10">
            <a:extLst>
              <a:ext uri="{FF2B5EF4-FFF2-40B4-BE49-F238E27FC236}">
                <a16:creationId xmlns:a16="http://schemas.microsoft.com/office/drawing/2014/main" id="{5D030B60-EB56-4F89-95FF-3085DC2FEB51}"/>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E6491F5F-92F5-4B41-8E33-82F13E93876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3D80FE92-F4CB-40E5-B3C2-C7EE983A8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74296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Match the prefixes to the correct definition.</a:t>
            </a:r>
          </a:p>
        </p:txBody>
      </p:sp>
      <p:grpSp>
        <p:nvGrpSpPr>
          <p:cNvPr id="6" name="Group 5">
            <a:extLst>
              <a:ext uri="{FF2B5EF4-FFF2-40B4-BE49-F238E27FC236}">
                <a16:creationId xmlns:a16="http://schemas.microsoft.com/office/drawing/2014/main" id="{952DCDAF-E23F-4991-95C1-839223FA82FD}"/>
              </a:ext>
            </a:extLst>
          </p:cNvPr>
          <p:cNvGrpSpPr/>
          <p:nvPr/>
        </p:nvGrpSpPr>
        <p:grpSpPr>
          <a:xfrm>
            <a:off x="1231903" y="2258327"/>
            <a:ext cx="1930400" cy="2582437"/>
            <a:chOff x="-3909285" y="1301750"/>
            <a:chExt cx="990600" cy="1325198"/>
          </a:xfrm>
        </p:grpSpPr>
        <p:sp>
          <p:nvSpPr>
            <p:cNvPr id="7" name="Rectangle: Rounded Corners 6">
              <a:extLst>
                <a:ext uri="{FF2B5EF4-FFF2-40B4-BE49-F238E27FC236}">
                  <a16:creationId xmlns:a16="http://schemas.microsoft.com/office/drawing/2014/main" id="{6B3CE34A-5CCE-485E-928B-BF78359BB392}"/>
                </a:ext>
              </a:extLst>
            </p:cNvPr>
            <p:cNvSpPr/>
            <p:nvPr/>
          </p:nvSpPr>
          <p:spPr>
            <a:xfrm>
              <a:off x="-3909285" y="1301750"/>
              <a:ext cx="990600" cy="349250"/>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chemeClr val="tx1"/>
                  </a:solidFill>
                  <a:latin typeface="Century Gothic" panose="020B0502020202020204" pitchFamily="34" charset="0"/>
                </a:rPr>
                <a:t>inter</a:t>
              </a:r>
            </a:p>
          </p:txBody>
        </p:sp>
        <p:sp>
          <p:nvSpPr>
            <p:cNvPr id="8" name="Rectangle: Rounded Corners 7">
              <a:extLst>
                <a:ext uri="{FF2B5EF4-FFF2-40B4-BE49-F238E27FC236}">
                  <a16:creationId xmlns:a16="http://schemas.microsoft.com/office/drawing/2014/main" id="{B616D742-C946-465F-B976-A28BB8A6B5A3}"/>
                </a:ext>
              </a:extLst>
            </p:cNvPr>
            <p:cNvSpPr/>
            <p:nvPr/>
          </p:nvSpPr>
          <p:spPr>
            <a:xfrm>
              <a:off x="-3909285" y="1789724"/>
              <a:ext cx="990600" cy="349250"/>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chemeClr val="tx1"/>
                  </a:solidFill>
                  <a:latin typeface="Century Gothic" panose="020B0502020202020204" pitchFamily="34" charset="0"/>
                </a:rPr>
                <a:t>sub</a:t>
              </a:r>
            </a:p>
          </p:txBody>
        </p:sp>
        <p:sp>
          <p:nvSpPr>
            <p:cNvPr id="9" name="Rectangle: Rounded Corners 8">
              <a:extLst>
                <a:ext uri="{FF2B5EF4-FFF2-40B4-BE49-F238E27FC236}">
                  <a16:creationId xmlns:a16="http://schemas.microsoft.com/office/drawing/2014/main" id="{A172F479-08FE-456C-914B-2D4984C2396D}"/>
                </a:ext>
              </a:extLst>
            </p:cNvPr>
            <p:cNvSpPr/>
            <p:nvPr/>
          </p:nvSpPr>
          <p:spPr>
            <a:xfrm>
              <a:off x="-3909285" y="2277698"/>
              <a:ext cx="990600" cy="349250"/>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chemeClr val="tx1"/>
                  </a:solidFill>
                  <a:latin typeface="Century Gothic" panose="020B0502020202020204" pitchFamily="34" charset="0"/>
                </a:rPr>
                <a:t>auto</a:t>
              </a:r>
            </a:p>
          </p:txBody>
        </p:sp>
      </p:grpSp>
      <p:graphicFrame>
        <p:nvGraphicFramePr>
          <p:cNvPr id="10" name="Table 9">
            <a:extLst>
              <a:ext uri="{FF2B5EF4-FFF2-40B4-BE49-F238E27FC236}">
                <a16:creationId xmlns:a16="http://schemas.microsoft.com/office/drawing/2014/main" id="{A30C2E8C-7B57-4961-9262-6CFE01CAB75B}"/>
              </a:ext>
            </a:extLst>
          </p:cNvPr>
          <p:cNvGraphicFramePr>
            <a:graphicFrameLocks noGrp="1"/>
          </p:cNvGraphicFramePr>
          <p:nvPr/>
        </p:nvGraphicFramePr>
        <p:xfrm>
          <a:off x="4709241" y="2069733"/>
          <a:ext cx="3507691" cy="2729217"/>
        </p:xfrm>
        <a:graphic>
          <a:graphicData uri="http://schemas.openxmlformats.org/drawingml/2006/table">
            <a:tbl>
              <a:tblPr firstRow="1" bandRow="1">
                <a:tableStyleId>{5940675A-B579-460E-94D1-54222C63F5DA}</a:tableStyleId>
              </a:tblPr>
              <a:tblGrid>
                <a:gridCol w="3507691">
                  <a:extLst>
                    <a:ext uri="{9D8B030D-6E8A-4147-A177-3AD203B41FA5}">
                      <a16:colId xmlns:a16="http://schemas.microsoft.com/office/drawing/2014/main" val="659155824"/>
                    </a:ext>
                  </a:extLst>
                </a:gridCol>
              </a:tblGrid>
              <a:tr h="722663">
                <a:tc>
                  <a:txBody>
                    <a:bodyPr/>
                    <a:lstStyle/>
                    <a:p>
                      <a:pPr algn="ctr"/>
                      <a:r>
                        <a:rPr lang="en-GB" sz="3500" b="1" dirty="0">
                          <a:latin typeface="Century Gothic" panose="020B0502020202020204" pitchFamily="34" charset="0"/>
                        </a:rPr>
                        <a:t>under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6569258"/>
                  </a:ext>
                </a:extLst>
              </a:tr>
              <a:tr h="280614">
                <a:tc>
                  <a:txBody>
                    <a:bodyPr/>
                    <a:lstStyle/>
                    <a:p>
                      <a:pPr algn="ctr"/>
                      <a:endParaRPr lang="en-GB" sz="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90358937"/>
                  </a:ext>
                </a:extLst>
              </a:tr>
              <a:tr h="722663">
                <a:tc>
                  <a:txBody>
                    <a:bodyPr/>
                    <a:lstStyle/>
                    <a:p>
                      <a:pPr algn="ctr"/>
                      <a:r>
                        <a:rPr lang="en-GB" sz="3500" b="1" dirty="0">
                          <a:latin typeface="Century Gothic" panose="020B0502020202020204" pitchFamily="34" charset="0"/>
                        </a:rPr>
                        <a:t>self or own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04331469"/>
                  </a:ext>
                </a:extLst>
              </a:tr>
              <a:tr h="280614">
                <a:tc>
                  <a:txBody>
                    <a:bodyPr/>
                    <a:lstStyle/>
                    <a:p>
                      <a:pPr algn="ctr"/>
                      <a:endParaRPr lang="en-GB" sz="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76956237"/>
                  </a:ext>
                </a:extLst>
              </a:tr>
              <a:tr h="722663">
                <a:tc>
                  <a:txBody>
                    <a:bodyPr/>
                    <a:lstStyle/>
                    <a:p>
                      <a:pPr algn="ctr"/>
                      <a:r>
                        <a:rPr lang="en-GB" sz="3500" b="1" dirty="0">
                          <a:latin typeface="Century Gothic" panose="020B0502020202020204" pitchFamily="34" charset="0"/>
                        </a:rPr>
                        <a:t>between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36582836"/>
                  </a:ext>
                </a:extLst>
              </a:tr>
            </a:tbl>
          </a:graphicData>
        </a:graphic>
      </p:graphicFrame>
      <p:cxnSp>
        <p:nvCxnSpPr>
          <p:cNvPr id="3" name="Straight Connector 2">
            <a:extLst>
              <a:ext uri="{FF2B5EF4-FFF2-40B4-BE49-F238E27FC236}">
                <a16:creationId xmlns:a16="http://schemas.microsoft.com/office/drawing/2014/main" id="{DD056829-C50B-491C-969C-36CC16DC8F60}"/>
              </a:ext>
            </a:extLst>
          </p:cNvPr>
          <p:cNvCxnSpPr/>
          <p:nvPr/>
        </p:nvCxnSpPr>
        <p:spPr>
          <a:xfrm>
            <a:off x="3162303" y="2604977"/>
            <a:ext cx="2302832" cy="17969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B59143D-90F8-45D3-B5A8-653D2211A2BA}"/>
              </a:ext>
            </a:extLst>
          </p:cNvPr>
          <p:cNvCxnSpPr>
            <a:stCxn id="8" idx="3"/>
          </p:cNvCxnSpPr>
          <p:nvPr/>
        </p:nvCxnSpPr>
        <p:spPr>
          <a:xfrm flipV="1">
            <a:off x="3162303" y="2488019"/>
            <a:ext cx="2685604" cy="10615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04AECAF-E999-44CB-B574-6666179A7C4C}"/>
              </a:ext>
            </a:extLst>
          </p:cNvPr>
          <p:cNvCxnSpPr>
            <a:stCxn id="9" idx="3"/>
          </p:cNvCxnSpPr>
          <p:nvPr/>
        </p:nvCxnSpPr>
        <p:spPr>
          <a:xfrm flipV="1">
            <a:off x="3162303" y="3508744"/>
            <a:ext cx="2143344" cy="991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9229FE23-FF6A-46B2-80FB-55E51DFD23EF}"/>
              </a:ext>
            </a:extLst>
          </p:cNvPr>
          <p:cNvGrpSpPr/>
          <p:nvPr/>
        </p:nvGrpSpPr>
        <p:grpSpPr>
          <a:xfrm>
            <a:off x="59531" y="6454317"/>
            <a:ext cx="1238534" cy="403683"/>
            <a:chOff x="68077" y="6454317"/>
            <a:chExt cx="1238534" cy="403683"/>
          </a:xfrm>
        </p:grpSpPr>
        <p:sp>
          <p:nvSpPr>
            <p:cNvPr id="15" name="TextBox 8">
              <a:extLst>
                <a:ext uri="{FF2B5EF4-FFF2-40B4-BE49-F238E27FC236}">
                  <a16:creationId xmlns:a16="http://schemas.microsoft.com/office/drawing/2014/main" id="{331CABA5-6904-41E9-B449-FEBB812E9D25}"/>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C1C6B037-2AF2-409A-B573-4A280ADB5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94770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If interview means ‘between two people’, what could the definition of the word below be?</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how you know.</a:t>
            </a: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7" name="Rounded Rectangle 4">
            <a:extLst>
              <a:ext uri="{FF2B5EF4-FFF2-40B4-BE49-F238E27FC236}">
                <a16:creationId xmlns:a16="http://schemas.microsoft.com/office/drawing/2014/main" id="{E5ECE7C3-4BB8-4E0A-9B4C-AF26F721C65E}"/>
              </a:ext>
            </a:extLst>
          </p:cNvPr>
          <p:cNvSpPr/>
          <p:nvPr/>
        </p:nvSpPr>
        <p:spPr>
          <a:xfrm>
            <a:off x="3131510" y="1979580"/>
            <a:ext cx="2880981" cy="110317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intercity</a:t>
            </a:r>
            <a:endParaRPr lang="en-GB" sz="4800" dirty="0"/>
          </a:p>
        </p:txBody>
      </p:sp>
      <p:grpSp>
        <p:nvGrpSpPr>
          <p:cNvPr id="8" name="Group 7">
            <a:extLst>
              <a:ext uri="{FF2B5EF4-FFF2-40B4-BE49-F238E27FC236}">
                <a16:creationId xmlns:a16="http://schemas.microsoft.com/office/drawing/2014/main" id="{696BF1FD-25BC-42CF-B915-D339AB131B56}"/>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BAF1041D-CDC2-42D8-8F6B-D38A9C703805}"/>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120D7043-16A9-4C3F-BA40-9A97665B7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10986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If interview means ‘between two people’, what could the definition of the word below be?</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how you know.</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Intercity means between cities because the prefix inter means…</a:t>
            </a:r>
          </a:p>
          <a:p>
            <a:pPr lvl="0" defTabSz="514350">
              <a:defRPr/>
            </a:pPr>
            <a:endParaRPr lang="en-GB" sz="2000" b="1" dirty="0">
              <a:solidFill>
                <a:schemeClr val="tx1"/>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7" name="Rounded Rectangle 4">
            <a:extLst>
              <a:ext uri="{FF2B5EF4-FFF2-40B4-BE49-F238E27FC236}">
                <a16:creationId xmlns:a16="http://schemas.microsoft.com/office/drawing/2014/main" id="{E5ECE7C3-4BB8-4E0A-9B4C-AF26F721C65E}"/>
              </a:ext>
            </a:extLst>
          </p:cNvPr>
          <p:cNvSpPr/>
          <p:nvPr/>
        </p:nvSpPr>
        <p:spPr>
          <a:xfrm>
            <a:off x="3131510" y="1979580"/>
            <a:ext cx="2880981" cy="110317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intercity</a:t>
            </a:r>
            <a:endParaRPr lang="en-GB" sz="4800" dirty="0"/>
          </a:p>
        </p:txBody>
      </p:sp>
      <p:grpSp>
        <p:nvGrpSpPr>
          <p:cNvPr id="8" name="Group 7">
            <a:extLst>
              <a:ext uri="{FF2B5EF4-FFF2-40B4-BE49-F238E27FC236}">
                <a16:creationId xmlns:a16="http://schemas.microsoft.com/office/drawing/2014/main" id="{3880882E-45C1-4A33-A39E-30D37E4F97AD}"/>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81F3D8F4-B888-461B-A7F5-AF73254784C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5AB13D53-DC83-416C-9733-B8B9C4EEB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117090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If interview means ‘between two people’, what could the definition of the word below be?</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how you know.</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rgbClr val="FF0000"/>
                </a:solidFill>
                <a:latin typeface="Century Gothic" panose="020B0502020202020204" pitchFamily="34" charset="0"/>
              </a:rPr>
              <a:t>Intercity means between cities because the prefix inter means between.</a:t>
            </a:r>
          </a:p>
          <a:p>
            <a:pPr lvl="0" defTabSz="514350">
              <a:defRPr/>
            </a:pPr>
            <a:endParaRPr lang="en-GB" sz="2000" b="1" dirty="0">
              <a:solidFill>
                <a:schemeClr val="tx1"/>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7" name="Rounded Rectangle 4">
            <a:extLst>
              <a:ext uri="{FF2B5EF4-FFF2-40B4-BE49-F238E27FC236}">
                <a16:creationId xmlns:a16="http://schemas.microsoft.com/office/drawing/2014/main" id="{E5ECE7C3-4BB8-4E0A-9B4C-AF26F721C65E}"/>
              </a:ext>
            </a:extLst>
          </p:cNvPr>
          <p:cNvSpPr/>
          <p:nvPr/>
        </p:nvSpPr>
        <p:spPr>
          <a:xfrm>
            <a:off x="3131510" y="1979580"/>
            <a:ext cx="2880981" cy="110317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intercity</a:t>
            </a:r>
            <a:endParaRPr lang="en-GB" sz="4800" dirty="0"/>
          </a:p>
        </p:txBody>
      </p:sp>
      <p:grpSp>
        <p:nvGrpSpPr>
          <p:cNvPr id="8" name="Group 7">
            <a:extLst>
              <a:ext uri="{FF2B5EF4-FFF2-40B4-BE49-F238E27FC236}">
                <a16:creationId xmlns:a16="http://schemas.microsoft.com/office/drawing/2014/main" id="{E8899182-B2D3-4398-A0CE-A4E69E6D98B8}"/>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195C249D-D5AE-43B5-9AA2-9C60B455398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4004E642-3276-4BC4-BB7A-F1C0FDCF7F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565030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B3EF17F-6636-40DE-A502-4F335E3A74F4}"/>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C6E6FC08-DA99-4F95-A1E5-F6E0AD233835}"/>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3B6E55EC-5B4B-4DB7-9533-1EA8203585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id="{B7AF97D6-C4EB-4F37-8FD2-77DE1F5166D1}"/>
              </a:ext>
            </a:extLst>
          </p:cNvPr>
          <p:cNvPicPr>
            <a:picLocks noChangeAspect="1"/>
          </p:cNvPicPr>
          <p:nvPr/>
        </p:nvPicPr>
        <p:blipFill>
          <a:blip r:embed="rId3"/>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39A05D28-8968-4893-8E1D-6FCF729C596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The prefix ‘sub’ means under. </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Do you agree with Shirley? Explain your answer.</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16" name="Speech Bubble: Rectangle with Corners Rounded 15">
            <a:extLst>
              <a:ext uri="{FF2B5EF4-FFF2-40B4-BE49-F238E27FC236}">
                <a16:creationId xmlns:a16="http://schemas.microsoft.com/office/drawing/2014/main" id="{77808E87-80FA-4DCB-88D4-AF10A13BEF9A}"/>
              </a:ext>
            </a:extLst>
          </p:cNvPr>
          <p:cNvSpPr/>
          <p:nvPr/>
        </p:nvSpPr>
        <p:spPr>
          <a:xfrm>
            <a:off x="3212157" y="1278358"/>
            <a:ext cx="4607516" cy="1528046"/>
          </a:xfrm>
          <a:prstGeom prst="wedgeRoundRectCallout">
            <a:avLst>
              <a:gd name="adj1" fmla="val -52939"/>
              <a:gd name="adj2" fmla="val 78231"/>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The word ‘submarine’ means being on top of the sea.</a:t>
            </a:r>
          </a:p>
        </p:txBody>
      </p:sp>
      <p:sp>
        <p:nvSpPr>
          <p:cNvPr id="17" name="TextBox 16">
            <a:extLst>
              <a:ext uri="{FF2B5EF4-FFF2-40B4-BE49-F238E27FC236}">
                <a16:creationId xmlns:a16="http://schemas.microsoft.com/office/drawing/2014/main" id="{F46C29A4-519E-47F1-9150-52E6F197E8D0}"/>
              </a:ext>
            </a:extLst>
          </p:cNvPr>
          <p:cNvSpPr txBox="1"/>
          <p:nvPr/>
        </p:nvSpPr>
        <p:spPr>
          <a:xfrm>
            <a:off x="1324328" y="3690511"/>
            <a:ext cx="1712760" cy="369332"/>
          </a:xfrm>
          <a:prstGeom prst="rect">
            <a:avLst/>
          </a:prstGeom>
          <a:noFill/>
        </p:spPr>
        <p:txBody>
          <a:bodyPr wrap="square" rtlCol="0">
            <a:spAutoFit/>
          </a:bodyPr>
          <a:lstStyle/>
          <a:p>
            <a:pPr algn="ctr"/>
            <a:r>
              <a:rPr lang="en-GB" b="1" dirty="0">
                <a:latin typeface="Century Gothic" panose="020B0502020202020204" pitchFamily="34" charset="0"/>
              </a:rPr>
              <a:t>Shirley</a:t>
            </a:r>
          </a:p>
        </p:txBody>
      </p:sp>
    </p:spTree>
    <p:extLst>
      <p:ext uri="{BB962C8B-B14F-4D97-AF65-F5344CB8AC3E}">
        <p14:creationId xmlns:p14="http://schemas.microsoft.com/office/powerpoint/2010/main" val="1242882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B3EF17F-6636-40DE-A502-4F335E3A74F4}"/>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C6E6FC08-DA99-4F95-A1E5-F6E0AD233835}"/>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3B6E55EC-5B4B-4DB7-9533-1EA8203585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id="{B7AF97D6-C4EB-4F37-8FD2-77DE1F5166D1}"/>
              </a:ext>
            </a:extLst>
          </p:cNvPr>
          <p:cNvPicPr>
            <a:picLocks noChangeAspect="1"/>
          </p:cNvPicPr>
          <p:nvPr/>
        </p:nvPicPr>
        <p:blipFill>
          <a:blip r:embed="rId3"/>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39A05D28-8968-4893-8E1D-6FCF729C596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The prefix ‘sub’ means under. </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Do you agree with Shirley? Explain your answer.</a:t>
            </a:r>
          </a:p>
          <a:p>
            <a:endParaRPr lang="en-GB" sz="2000" b="1" dirty="0">
              <a:solidFill>
                <a:schemeClr val="tx1"/>
              </a:solidFill>
              <a:latin typeface="Century Gothic" panose="020B0502020202020204" pitchFamily="34" charset="0"/>
              <a:sym typeface="Wingdings" panose="05000000000000000000" pitchFamily="2" charset="2"/>
            </a:endParaRPr>
          </a:p>
          <a:p>
            <a:pPr lvl="0"/>
            <a:r>
              <a:rPr lang="en-GB" sz="2000" b="1" dirty="0">
                <a:solidFill>
                  <a:prstClr val="black"/>
                </a:solidFill>
                <a:latin typeface="Century Gothic" panose="020B0502020202020204" pitchFamily="34" charset="0"/>
              </a:rPr>
              <a:t>No, submarine means under the sea because the prefix sub means…</a:t>
            </a:r>
            <a:endParaRPr lang="en-GB" sz="2400" dirty="0">
              <a:solidFill>
                <a:prstClr val="black"/>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16" name="Speech Bubble: Rectangle with Corners Rounded 15">
            <a:extLst>
              <a:ext uri="{FF2B5EF4-FFF2-40B4-BE49-F238E27FC236}">
                <a16:creationId xmlns:a16="http://schemas.microsoft.com/office/drawing/2014/main" id="{77808E87-80FA-4DCB-88D4-AF10A13BEF9A}"/>
              </a:ext>
            </a:extLst>
          </p:cNvPr>
          <p:cNvSpPr/>
          <p:nvPr/>
        </p:nvSpPr>
        <p:spPr>
          <a:xfrm>
            <a:off x="3212157" y="1278358"/>
            <a:ext cx="4607516" cy="1528046"/>
          </a:xfrm>
          <a:prstGeom prst="wedgeRoundRectCallout">
            <a:avLst>
              <a:gd name="adj1" fmla="val -52939"/>
              <a:gd name="adj2" fmla="val 78231"/>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The word ‘submarine’ means being on top of the sea.</a:t>
            </a:r>
          </a:p>
        </p:txBody>
      </p:sp>
      <p:sp>
        <p:nvSpPr>
          <p:cNvPr id="17" name="TextBox 16">
            <a:extLst>
              <a:ext uri="{FF2B5EF4-FFF2-40B4-BE49-F238E27FC236}">
                <a16:creationId xmlns:a16="http://schemas.microsoft.com/office/drawing/2014/main" id="{F46C29A4-519E-47F1-9150-52E6F197E8D0}"/>
              </a:ext>
            </a:extLst>
          </p:cNvPr>
          <p:cNvSpPr txBox="1"/>
          <p:nvPr/>
        </p:nvSpPr>
        <p:spPr>
          <a:xfrm>
            <a:off x="1324328" y="3690511"/>
            <a:ext cx="1712760" cy="369332"/>
          </a:xfrm>
          <a:prstGeom prst="rect">
            <a:avLst/>
          </a:prstGeom>
          <a:noFill/>
        </p:spPr>
        <p:txBody>
          <a:bodyPr wrap="square" rtlCol="0">
            <a:spAutoFit/>
          </a:bodyPr>
          <a:lstStyle/>
          <a:p>
            <a:pPr algn="ctr"/>
            <a:r>
              <a:rPr lang="en-GB" b="1" dirty="0">
                <a:latin typeface="Century Gothic" panose="020B0502020202020204" pitchFamily="34" charset="0"/>
              </a:rPr>
              <a:t>Shirley</a:t>
            </a:r>
          </a:p>
        </p:txBody>
      </p:sp>
    </p:spTree>
    <p:extLst>
      <p:ext uri="{BB962C8B-B14F-4D97-AF65-F5344CB8AC3E}">
        <p14:creationId xmlns:p14="http://schemas.microsoft.com/office/powerpoint/2010/main" val="1626148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B3EF17F-6636-40DE-A502-4F335E3A74F4}"/>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C6E6FC08-DA99-4F95-A1E5-F6E0AD233835}"/>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3B6E55EC-5B4B-4DB7-9533-1EA8203585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id="{B7AF97D6-C4EB-4F37-8FD2-77DE1F5166D1}"/>
              </a:ext>
            </a:extLst>
          </p:cNvPr>
          <p:cNvPicPr>
            <a:picLocks noChangeAspect="1"/>
          </p:cNvPicPr>
          <p:nvPr/>
        </p:nvPicPr>
        <p:blipFill>
          <a:blip r:embed="rId3"/>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39A05D28-8968-4893-8E1D-6FCF729C596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The prefix ‘sub’ means under. </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Do you agree with Shirley? Explain your answer.</a:t>
            </a:r>
          </a:p>
          <a:p>
            <a:endParaRPr lang="en-GB" sz="2000" b="1" dirty="0">
              <a:solidFill>
                <a:schemeClr val="tx1"/>
              </a:solidFill>
              <a:latin typeface="Century Gothic" panose="020B0502020202020204" pitchFamily="34" charset="0"/>
              <a:sym typeface="Wingdings" panose="05000000000000000000" pitchFamily="2" charset="2"/>
            </a:endParaRPr>
          </a:p>
          <a:p>
            <a:pPr lvl="0"/>
            <a:r>
              <a:rPr lang="en-GB" sz="2000" b="1" dirty="0">
                <a:solidFill>
                  <a:srgbClr val="FF0000"/>
                </a:solidFill>
                <a:latin typeface="Century Gothic" panose="020B0502020202020204" pitchFamily="34" charset="0"/>
              </a:rPr>
              <a:t>No, submarine means under the sea because the prefix sub means under and marine means the sea.</a:t>
            </a:r>
          </a:p>
          <a:p>
            <a:pPr lvl="0" algn="ctr"/>
            <a:endParaRPr lang="en-GB" sz="2400" dirty="0">
              <a:solidFill>
                <a:srgbClr val="FF0000"/>
              </a:solidFill>
              <a:latin typeface="SassoonCRInfantMedium" panose="02000603020000020003" pitchFamily="2" charset="0"/>
            </a:endParaRPr>
          </a:p>
        </p:txBody>
      </p:sp>
      <p:sp>
        <p:nvSpPr>
          <p:cNvPr id="16" name="Speech Bubble: Rectangle with Corners Rounded 15">
            <a:extLst>
              <a:ext uri="{FF2B5EF4-FFF2-40B4-BE49-F238E27FC236}">
                <a16:creationId xmlns:a16="http://schemas.microsoft.com/office/drawing/2014/main" id="{77808E87-80FA-4DCB-88D4-AF10A13BEF9A}"/>
              </a:ext>
            </a:extLst>
          </p:cNvPr>
          <p:cNvSpPr/>
          <p:nvPr/>
        </p:nvSpPr>
        <p:spPr>
          <a:xfrm>
            <a:off x="3212157" y="1278358"/>
            <a:ext cx="4607516" cy="1528046"/>
          </a:xfrm>
          <a:prstGeom prst="wedgeRoundRectCallout">
            <a:avLst>
              <a:gd name="adj1" fmla="val -52939"/>
              <a:gd name="adj2" fmla="val 78231"/>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The word ‘submarine’ means being on top of the sea.</a:t>
            </a:r>
          </a:p>
        </p:txBody>
      </p:sp>
      <p:sp>
        <p:nvSpPr>
          <p:cNvPr id="17" name="TextBox 16">
            <a:extLst>
              <a:ext uri="{FF2B5EF4-FFF2-40B4-BE49-F238E27FC236}">
                <a16:creationId xmlns:a16="http://schemas.microsoft.com/office/drawing/2014/main" id="{F46C29A4-519E-47F1-9150-52E6F197E8D0}"/>
              </a:ext>
            </a:extLst>
          </p:cNvPr>
          <p:cNvSpPr txBox="1"/>
          <p:nvPr/>
        </p:nvSpPr>
        <p:spPr>
          <a:xfrm>
            <a:off x="1324328" y="3690511"/>
            <a:ext cx="1712760" cy="369332"/>
          </a:xfrm>
          <a:prstGeom prst="rect">
            <a:avLst/>
          </a:prstGeom>
          <a:noFill/>
        </p:spPr>
        <p:txBody>
          <a:bodyPr wrap="square" rtlCol="0">
            <a:spAutoFit/>
          </a:bodyPr>
          <a:lstStyle/>
          <a:p>
            <a:pPr algn="ctr"/>
            <a:r>
              <a:rPr lang="en-GB" b="1" dirty="0">
                <a:latin typeface="Century Gothic" panose="020B0502020202020204" pitchFamily="34" charset="0"/>
              </a:rPr>
              <a:t>Shirley</a:t>
            </a:r>
          </a:p>
        </p:txBody>
      </p:sp>
    </p:spTree>
    <p:extLst>
      <p:ext uri="{BB962C8B-B14F-4D97-AF65-F5344CB8AC3E}">
        <p14:creationId xmlns:p14="http://schemas.microsoft.com/office/powerpoint/2010/main" val="2126723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Write a word with the prefix ‘auto-’ to match each definition.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marL="228600" indent="-228600">
              <a:buFont typeface="+mj-lt"/>
              <a:buAutoNum type="alphaUcPeriod"/>
            </a:pPr>
            <a:r>
              <a:rPr lang="en-GB" sz="3200" b="1" dirty="0">
                <a:solidFill>
                  <a:schemeClr val="tx1"/>
                </a:solidFill>
                <a:latin typeface="Century Gothic" panose="020B0502020202020204" pitchFamily="34" charset="0"/>
              </a:rPr>
              <a:t>  Fill by itself.</a:t>
            </a:r>
          </a:p>
          <a:p>
            <a:pPr marL="228600" indent="-228600">
              <a:buFont typeface="+mj-lt"/>
              <a:buAutoNum type="alphaUcPeriod"/>
            </a:pPr>
            <a:endParaRPr lang="en-GB" sz="3200" b="1" dirty="0">
              <a:solidFill>
                <a:schemeClr val="tx1"/>
              </a:solidFill>
              <a:latin typeface="Century Gothic" panose="020B0502020202020204" pitchFamily="34" charset="0"/>
            </a:endParaRPr>
          </a:p>
          <a:p>
            <a:pPr marL="228600" indent="-228600">
              <a:buFont typeface="+mj-lt"/>
              <a:buAutoNum type="alphaUcPeriod"/>
            </a:pPr>
            <a:r>
              <a:rPr lang="en-GB" sz="3200" b="1" dirty="0">
                <a:solidFill>
                  <a:schemeClr val="tx1"/>
                </a:solidFill>
                <a:latin typeface="Century Gothic" panose="020B0502020202020204" pitchFamily="34" charset="0"/>
              </a:rPr>
              <a:t>  Dial by itself.</a:t>
            </a:r>
          </a:p>
          <a:p>
            <a:pPr marL="228600" indent="-228600">
              <a:buFont typeface="+mj-lt"/>
              <a:buAutoNum type="alphaUcPeriod"/>
            </a:pPr>
            <a:endParaRPr lang="en-GB" sz="3200" b="1" dirty="0">
              <a:solidFill>
                <a:schemeClr val="tx1"/>
              </a:solidFill>
              <a:latin typeface="Century Gothic" panose="020B0502020202020204" pitchFamily="34" charset="0"/>
            </a:endParaRPr>
          </a:p>
          <a:p>
            <a:pPr marL="228600" indent="-228600">
              <a:buFont typeface="+mj-lt"/>
              <a:buAutoNum type="alphaUcPeriod"/>
            </a:pPr>
            <a:r>
              <a:rPr lang="en-GB" sz="3200" b="1" dirty="0">
                <a:solidFill>
                  <a:schemeClr val="tx1"/>
                </a:solidFill>
                <a:latin typeface="Century Gothic" panose="020B0502020202020204" pitchFamily="34" charset="0"/>
              </a:rPr>
              <a:t>  A camera that can focus by itself.</a:t>
            </a:r>
          </a:p>
          <a:p>
            <a:endParaRPr lang="en-GB" sz="2000" b="1" dirty="0">
              <a:solidFill>
                <a:schemeClr val="tx1"/>
              </a:solidFill>
              <a:latin typeface="Century Gothic" panose="020B0502020202020204" pitchFamily="34" charset="0"/>
            </a:endParaRPr>
          </a:p>
        </p:txBody>
      </p:sp>
      <p:grpSp>
        <p:nvGrpSpPr>
          <p:cNvPr id="6" name="Group 5">
            <a:extLst>
              <a:ext uri="{FF2B5EF4-FFF2-40B4-BE49-F238E27FC236}">
                <a16:creationId xmlns:a16="http://schemas.microsoft.com/office/drawing/2014/main" id="{4B9D0B05-3BCB-4F00-885E-4B8A45260D94}"/>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DA983210-7B04-4F55-8C42-DBDB91F0037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AB791E57-07C0-434B-A66F-2A4223702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636014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4 – Prefixes – Creating Word Families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marL="0" lvl="1" fontAlgn="base"/>
            <a:r>
              <a:rPr lang="en-US" sz="1200" b="1" dirty="0">
                <a:solidFill>
                  <a:schemeClr val="tx1"/>
                </a:solidFill>
                <a:latin typeface="Century Gothic" panose="020B0502020202020204" pitchFamily="34" charset="0"/>
              </a:rPr>
              <a:t>English Year 3: (3G6.2)</a:t>
            </a:r>
            <a:r>
              <a:rPr lang="en-US" sz="1200" b="1" dirty="0">
                <a:latin typeface="Century Gothic" panose="020B0502020202020204" pitchFamily="34" charset="0"/>
              </a:rPr>
              <a:t> </a:t>
            </a:r>
            <a:r>
              <a:rPr lang="en-US" sz="1200" b="1" dirty="0">
                <a:latin typeface="Century Gothic" panose="020B0502020202020204" pitchFamily="34" charset="0"/>
                <a:hlinkClick r:id="rId2"/>
              </a:rPr>
              <a:t>Formation of nouns using a range of prefixes [for example super–, anti–, auto–]</a:t>
            </a:r>
            <a:endParaRPr lang="en-US" sz="1200" b="1" dirty="0">
              <a:solidFill>
                <a:schemeClr val="tx1"/>
              </a:solidFill>
              <a:latin typeface="Century Gothic" panose="020B0502020202020204" pitchFamily="34" charset="0"/>
            </a:endParaRPr>
          </a:p>
          <a:p>
            <a:pPr marL="0" lvl="1" fontAlgn="base"/>
            <a:r>
              <a:rPr lang="en-US" sz="1200" b="1" dirty="0">
                <a:solidFill>
                  <a:schemeClr val="tx1"/>
                </a:solidFill>
                <a:latin typeface="Century Gothic" panose="020B0502020202020204" pitchFamily="34" charset="0"/>
              </a:rPr>
              <a:t>Spelling: Spell more prefixes</a:t>
            </a:r>
          </a:p>
          <a:p>
            <a:pPr marL="0" lvl="1" fontAlgn="base"/>
            <a:r>
              <a:rPr lang="en-US" sz="1200" b="1" dirty="0">
                <a:solidFill>
                  <a:schemeClr val="tx1"/>
                </a:solidFill>
                <a:latin typeface="Century Gothic" panose="020B0502020202020204" pitchFamily="34" charset="0"/>
              </a:rPr>
              <a:t>Terminology for pupils:</a:t>
            </a:r>
          </a:p>
          <a:p>
            <a:pPr marL="442913" lvl="2" indent="-266700" fontAlgn="base">
              <a:buFont typeface="Arial" panose="020B0604020202020204" pitchFamily="34" charset="0"/>
              <a:buChar char="•"/>
            </a:pPr>
            <a:r>
              <a:rPr lang="en-US" sz="1200" b="1" dirty="0">
                <a:solidFill>
                  <a:schemeClr val="tx1"/>
                </a:solidFill>
                <a:latin typeface="Century Gothic" panose="020B0502020202020204" pitchFamily="34" charset="0"/>
              </a:rPr>
              <a:t>(3G6.2) </a:t>
            </a:r>
            <a:r>
              <a:rPr lang="en-US" sz="1200" b="1" dirty="0">
                <a:latin typeface="Century Gothic" panose="020B0502020202020204" pitchFamily="34" charset="0"/>
                <a:hlinkClick r:id="rId2"/>
              </a:rPr>
              <a:t>prefix</a:t>
            </a:r>
            <a:endParaRPr lang="en-US" sz="1200" b="1" dirty="0">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3"/>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4"/>
              </a:rPr>
              <a:t>review</a:t>
            </a:r>
            <a:r>
              <a:rPr lang="en-GB" sz="1600" b="1" dirty="0">
                <a:solidFill>
                  <a:prstClr val="black"/>
                </a:solidFill>
                <a:latin typeface="Century Gothic" panose="020B0502020202020204" pitchFamily="34" charset="0"/>
              </a:rPr>
              <a:t> it on our website.</a:t>
            </a:r>
          </a:p>
        </p:txBody>
      </p:sp>
      <p:grpSp>
        <p:nvGrpSpPr>
          <p:cNvPr id="6" name="Group 5">
            <a:extLst>
              <a:ext uri="{FF2B5EF4-FFF2-40B4-BE49-F238E27FC236}">
                <a16:creationId xmlns:a16="http://schemas.microsoft.com/office/drawing/2014/main" id="{1BFC875D-5866-457A-9A5E-1D6DAF268C85}"/>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577AEEA0-3F63-42D5-A94F-2E7537E4503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228737E9-5BCB-4B96-8755-474B76DBD7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Write a word with the prefix ‘auto-’ to match each definition.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marL="228600" indent="-228600">
              <a:buFont typeface="+mj-lt"/>
              <a:buAutoNum type="alphaUcPeriod"/>
            </a:pPr>
            <a:r>
              <a:rPr lang="en-GB" sz="3200" b="1" dirty="0">
                <a:solidFill>
                  <a:schemeClr val="tx1"/>
                </a:solidFill>
                <a:latin typeface="Century Gothic" panose="020B0502020202020204" pitchFamily="34" charset="0"/>
              </a:rPr>
              <a:t>  Fill by itself.</a:t>
            </a:r>
          </a:p>
          <a:p>
            <a:pPr marL="228600" indent="-228600">
              <a:buFont typeface="+mj-lt"/>
              <a:buAutoNum type="alphaUcPeriod"/>
            </a:pPr>
            <a:endParaRPr lang="en-GB" sz="3200" b="1" dirty="0">
              <a:solidFill>
                <a:schemeClr val="tx1"/>
              </a:solidFill>
              <a:latin typeface="Century Gothic" panose="020B0502020202020204" pitchFamily="34" charset="0"/>
            </a:endParaRPr>
          </a:p>
          <a:p>
            <a:pPr marL="228600" indent="-228600">
              <a:buFont typeface="+mj-lt"/>
              <a:buAutoNum type="alphaUcPeriod"/>
            </a:pPr>
            <a:r>
              <a:rPr lang="en-GB" sz="3200" b="1" dirty="0">
                <a:solidFill>
                  <a:schemeClr val="tx1"/>
                </a:solidFill>
                <a:latin typeface="Century Gothic" panose="020B0502020202020204" pitchFamily="34" charset="0"/>
              </a:rPr>
              <a:t>  Dial by itself.</a:t>
            </a:r>
          </a:p>
          <a:p>
            <a:pPr marL="228600" indent="-228600">
              <a:buFont typeface="+mj-lt"/>
              <a:buAutoNum type="alphaUcPeriod"/>
            </a:pPr>
            <a:endParaRPr lang="en-GB" sz="3200" b="1" dirty="0">
              <a:solidFill>
                <a:schemeClr val="tx1"/>
              </a:solidFill>
              <a:latin typeface="Century Gothic" panose="020B0502020202020204" pitchFamily="34" charset="0"/>
            </a:endParaRPr>
          </a:p>
          <a:p>
            <a:pPr marL="228600" indent="-228600">
              <a:buFont typeface="+mj-lt"/>
              <a:buAutoNum type="alphaUcPeriod"/>
            </a:pPr>
            <a:r>
              <a:rPr lang="en-GB" sz="3200" b="1" dirty="0">
                <a:solidFill>
                  <a:schemeClr val="tx1"/>
                </a:solidFill>
                <a:latin typeface="Century Gothic" panose="020B0502020202020204" pitchFamily="34" charset="0"/>
              </a:rPr>
              <a:t>  A camera that can focus by itself.</a:t>
            </a:r>
          </a:p>
          <a:p>
            <a:endParaRPr lang="en-GB" sz="2000" b="1" dirty="0">
              <a:solidFill>
                <a:schemeClr val="tx1"/>
              </a:solidFill>
              <a:latin typeface="Century Gothic" panose="020B0502020202020204" pitchFamily="34" charset="0"/>
            </a:endParaRPr>
          </a:p>
          <a:p>
            <a:pPr marL="457200" indent="-457200">
              <a:buAutoNum type="alphaUcPeriod"/>
            </a:pPr>
            <a:r>
              <a:rPr lang="en-GB" sz="2000" b="1" dirty="0">
                <a:solidFill>
                  <a:srgbClr val="FF0000"/>
                </a:solidFill>
                <a:latin typeface="Century Gothic" panose="020B0502020202020204" pitchFamily="34" charset="0"/>
              </a:rPr>
              <a:t>autofill</a:t>
            </a:r>
          </a:p>
          <a:p>
            <a:pPr marL="457200" indent="-457200">
              <a:buAutoNum type="alphaUcPeriod"/>
            </a:pPr>
            <a:r>
              <a:rPr lang="en-GB" sz="2000" b="1" dirty="0">
                <a:solidFill>
                  <a:srgbClr val="FF0000"/>
                </a:solidFill>
                <a:latin typeface="Century Gothic" panose="020B0502020202020204" pitchFamily="34" charset="0"/>
              </a:rPr>
              <a:t>autodial</a:t>
            </a:r>
          </a:p>
          <a:p>
            <a:pPr marL="457200" indent="-457200">
              <a:buAutoNum type="alphaUcPeriod"/>
            </a:pPr>
            <a:r>
              <a:rPr lang="en-GB" sz="2000" b="1" dirty="0">
                <a:solidFill>
                  <a:srgbClr val="FF0000"/>
                </a:solidFill>
                <a:latin typeface="Century Gothic" panose="020B0502020202020204" pitchFamily="34" charset="0"/>
              </a:rPr>
              <a:t>autofocus</a:t>
            </a:r>
          </a:p>
          <a:p>
            <a:pPr marL="457200" indent="-457200">
              <a:buAutoNum type="alphaUcPeriod"/>
            </a:pPr>
            <a:endParaRPr lang="en-GB" sz="2000" b="1" dirty="0">
              <a:solidFill>
                <a:schemeClr val="tx1"/>
              </a:solidFill>
              <a:latin typeface="Century Gothic" panose="020B0502020202020204" pitchFamily="34" charset="0"/>
            </a:endParaRPr>
          </a:p>
        </p:txBody>
      </p:sp>
      <p:grpSp>
        <p:nvGrpSpPr>
          <p:cNvPr id="6" name="Group 5">
            <a:extLst>
              <a:ext uri="{FF2B5EF4-FFF2-40B4-BE49-F238E27FC236}">
                <a16:creationId xmlns:a16="http://schemas.microsoft.com/office/drawing/2014/main" id="{96349C36-B013-45CA-ABEF-F5DD267B35E5}"/>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F9CD007D-2DAC-4ED6-A360-B7D0EB20A05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159199BB-5921-473B-8CFB-67645F2D8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122445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4 – Prefixes – Creating Word Families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Notes and Guidance:</a:t>
            </a:r>
          </a:p>
          <a:p>
            <a:pPr lvl="0" defTabSz="457200">
              <a:defRPr/>
            </a:pPr>
            <a:endParaRPr lang="en-GB" sz="1600" b="1" dirty="0">
              <a:solidFill>
                <a:prstClr val="black"/>
              </a:solidFill>
              <a:latin typeface="Century Gothic" panose="020B0502020202020204" pitchFamily="34" charset="0"/>
            </a:endParaRP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Throughout this block, children learnt that the addition of prefixes to words changes their meaning. They should now be confident using these accurately in their writing.</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In this step, children will continue to recognise and use these new prefixes and other known prefixes, to create lists of word families, by relating each word to its original root word.</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Children should understand the relationship between each set of word families, increasing their knowledge to allow a wider range of vocabulary to be used in their writing.</a:t>
            </a:r>
          </a:p>
          <a:p>
            <a:pPr fontAlgn="base"/>
            <a:endParaRPr lang="en-US" sz="1200" b="1" dirty="0">
              <a:solidFill>
                <a:schemeClr val="tx1"/>
              </a:solidFill>
              <a:latin typeface="Century Gothic" panose="020B0502020202020204" pitchFamily="34" charset="0"/>
            </a:endParaRPr>
          </a:p>
          <a:p>
            <a:pPr fontAlgn="base"/>
            <a:endParaRPr lang="en-US" sz="1200" b="1" dirty="0">
              <a:solidFill>
                <a:schemeClr val="tx1"/>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Focused Questions</a:t>
            </a:r>
          </a:p>
          <a:p>
            <a:pPr fontAlgn="base"/>
            <a:endParaRPr lang="en-US" sz="1200" b="1" dirty="0">
              <a:solidFill>
                <a:schemeClr val="tx1"/>
              </a:solidFill>
              <a:latin typeface="Century Gothic" panose="020B0502020202020204" pitchFamily="34" charset="0"/>
            </a:endParaRPr>
          </a:p>
          <a:p>
            <a:pPr marL="176213" indent="-176213" fontAlgn="base">
              <a:buFont typeface="Arial" panose="020B0604020202020204" pitchFamily="34" charset="0"/>
              <a:buChar char="•"/>
            </a:pPr>
            <a:r>
              <a:rPr lang="en-US" sz="1200" b="1" dirty="0">
                <a:solidFill>
                  <a:schemeClr val="tx1"/>
                </a:solidFill>
                <a:latin typeface="Century Gothic" panose="020B0502020202020204" pitchFamily="34" charset="0"/>
              </a:rPr>
              <a:t>List words that have ‘form’ as their root word.</a:t>
            </a:r>
          </a:p>
          <a:p>
            <a:pPr marL="176213" indent="-176213" fontAlgn="base">
              <a:buFont typeface="Arial" panose="020B0604020202020204" pitchFamily="34" charset="0"/>
              <a:buChar char="•"/>
            </a:pPr>
            <a:r>
              <a:rPr lang="en-US" sz="1200" b="1" dirty="0">
                <a:solidFill>
                  <a:schemeClr val="tx1"/>
                </a:solidFill>
                <a:latin typeface="Century Gothic" panose="020B0502020202020204" pitchFamily="34" charset="0"/>
              </a:rPr>
              <a:t>Which of these words does not belong to this word family?</a:t>
            </a:r>
          </a:p>
          <a:p>
            <a:pPr marL="176213" indent="-176213" fontAlgn="base">
              <a:buFont typeface="Arial" panose="020B0604020202020204" pitchFamily="34" charset="0"/>
              <a:buChar char="•"/>
            </a:pPr>
            <a:r>
              <a:rPr lang="en-US" sz="1200" b="1" dirty="0">
                <a:solidFill>
                  <a:schemeClr val="tx1"/>
                </a:solidFill>
                <a:latin typeface="Century Gothic" panose="020B0502020202020204" pitchFamily="34" charset="0"/>
              </a:rPr>
              <a:t>Complete the sentence below using a word which belongs to this word family with the root ‘nation’, for example.</a:t>
            </a:r>
          </a:p>
          <a:p>
            <a:pPr lvl="0" defTabSz="457200">
              <a:defRPr/>
            </a:pPr>
            <a:endParaRPr lang="en-GB" dirty="0">
              <a:solidFill>
                <a:prstClr val="black"/>
              </a:solidFill>
              <a:latin typeface="SassoonCRInfantMedium" panose="02000603020000020003" pitchFamily="2" charset="0"/>
            </a:endParaRPr>
          </a:p>
          <a:p>
            <a:pPr lvl="0" defTabSz="457200">
              <a:defRPr/>
            </a:pPr>
            <a:endParaRPr lang="en-GB" dirty="0">
              <a:solidFill>
                <a:prstClr val="black"/>
              </a:solidFill>
              <a:latin typeface="SassoonCRInfantMedium" panose="02000603020000020003" pitchFamily="2" charset="0"/>
            </a:endParaRPr>
          </a:p>
        </p:txBody>
      </p:sp>
      <p:grpSp>
        <p:nvGrpSpPr>
          <p:cNvPr id="6" name="Group 5">
            <a:extLst>
              <a:ext uri="{FF2B5EF4-FFF2-40B4-BE49-F238E27FC236}">
                <a16:creationId xmlns:a16="http://schemas.microsoft.com/office/drawing/2014/main" id="{C4F0EB88-67C3-4131-AD51-CC226E0347CE}"/>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772CF80D-0C9E-424A-8067-2ECC535094E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3351DE00-42E3-4202-91CE-57BBA70FBE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20437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4 – Prefixes</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4: Creating Word Families</a:t>
            </a:r>
            <a:endParaRPr lang="en-GB" sz="1200" b="1" dirty="0">
              <a:solidFill>
                <a:schemeClr val="bg2">
                  <a:lumMod val="25000"/>
                </a:schemeClr>
              </a:solidFill>
              <a:latin typeface="Century Gothic" panose="020B0502020202020204" pitchFamily="34" charset="0"/>
            </a:endParaRPr>
          </a:p>
        </p:txBody>
      </p:sp>
      <p:grpSp>
        <p:nvGrpSpPr>
          <p:cNvPr id="6" name="Group 5">
            <a:extLst>
              <a:ext uri="{FF2B5EF4-FFF2-40B4-BE49-F238E27FC236}">
                <a16:creationId xmlns:a16="http://schemas.microsoft.com/office/drawing/2014/main" id="{50B62D93-E3AE-4013-ACDF-2506494D127C}"/>
              </a:ext>
            </a:extLst>
          </p:cNvPr>
          <p:cNvGrpSpPr/>
          <p:nvPr/>
        </p:nvGrpSpPr>
        <p:grpSpPr>
          <a:xfrm>
            <a:off x="59531" y="6454317"/>
            <a:ext cx="1238534" cy="403683"/>
            <a:chOff x="68077" y="6454317"/>
            <a:chExt cx="1238534" cy="403683"/>
          </a:xfrm>
        </p:grpSpPr>
        <p:sp>
          <p:nvSpPr>
            <p:cNvPr id="8" name="TextBox 8">
              <a:extLst>
                <a:ext uri="{FF2B5EF4-FFF2-40B4-BE49-F238E27FC236}">
                  <a16:creationId xmlns:a16="http://schemas.microsoft.com/office/drawing/2014/main" id="{52160B2F-37B5-4632-BBAF-A9E25245313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9" name="Picture 8" descr="A close up of a sign&#10;&#10;Description generated with high confidence">
              <a:extLst>
                <a:ext uri="{FF2B5EF4-FFF2-40B4-BE49-F238E27FC236}">
                  <a16:creationId xmlns:a16="http://schemas.microsoft.com/office/drawing/2014/main" id="{9B946E94-E113-49EE-8DF5-30002DA024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Match the prefixes to an appropriate root word.</a:t>
            </a:r>
          </a:p>
          <a:p>
            <a:pPr marL="88900" algn="ctr"/>
            <a:endParaRPr lang="en-GB" sz="2800" dirty="0">
              <a:solidFill>
                <a:schemeClr val="bg2">
                  <a:lumMod val="25000"/>
                </a:schemeClr>
              </a:solidFill>
              <a:latin typeface="SassoonCRInfantMedium" panose="02000603020000020003" pitchFamily="2" charset="0"/>
            </a:endParaRPr>
          </a:p>
        </p:txBody>
      </p:sp>
      <p:grpSp>
        <p:nvGrpSpPr>
          <p:cNvPr id="6" name="Group 5">
            <a:extLst>
              <a:ext uri="{FF2B5EF4-FFF2-40B4-BE49-F238E27FC236}">
                <a16:creationId xmlns:a16="http://schemas.microsoft.com/office/drawing/2014/main" id="{CE9BF4E2-51C2-44A0-B3B2-BDBFDAF091CC}"/>
              </a:ext>
            </a:extLst>
          </p:cNvPr>
          <p:cNvGrpSpPr/>
          <p:nvPr/>
        </p:nvGrpSpPr>
        <p:grpSpPr>
          <a:xfrm>
            <a:off x="1464024" y="1387284"/>
            <a:ext cx="6215952" cy="4388233"/>
            <a:chOff x="831850" y="1009650"/>
            <a:chExt cx="5137150" cy="3626639"/>
          </a:xfrm>
        </p:grpSpPr>
        <p:sp>
          <p:nvSpPr>
            <p:cNvPr id="7" name="Rectangle: Rounded Corners 6">
              <a:extLst>
                <a:ext uri="{FF2B5EF4-FFF2-40B4-BE49-F238E27FC236}">
                  <a16:creationId xmlns:a16="http://schemas.microsoft.com/office/drawing/2014/main" id="{89E9337E-6A19-4F10-987B-A20925E2366B}"/>
                </a:ext>
              </a:extLst>
            </p:cNvPr>
            <p:cNvSpPr/>
            <p:nvPr/>
          </p:nvSpPr>
          <p:spPr>
            <a:xfrm>
              <a:off x="831850" y="1009650"/>
              <a:ext cx="1555750" cy="4699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super</a:t>
              </a:r>
            </a:p>
          </p:txBody>
        </p:sp>
        <p:sp>
          <p:nvSpPr>
            <p:cNvPr id="8" name="Rectangle: Rounded Corners 7">
              <a:extLst>
                <a:ext uri="{FF2B5EF4-FFF2-40B4-BE49-F238E27FC236}">
                  <a16:creationId xmlns:a16="http://schemas.microsoft.com/office/drawing/2014/main" id="{DB8D0D0B-2BD9-4339-8A4D-E01026893565}"/>
                </a:ext>
              </a:extLst>
            </p:cNvPr>
            <p:cNvSpPr/>
            <p:nvPr/>
          </p:nvSpPr>
          <p:spPr>
            <a:xfrm>
              <a:off x="831850" y="1798835"/>
              <a:ext cx="1555750" cy="4699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anti</a:t>
              </a:r>
            </a:p>
          </p:txBody>
        </p:sp>
        <p:sp>
          <p:nvSpPr>
            <p:cNvPr id="9" name="Rectangle: Rounded Corners 8">
              <a:extLst>
                <a:ext uri="{FF2B5EF4-FFF2-40B4-BE49-F238E27FC236}">
                  <a16:creationId xmlns:a16="http://schemas.microsoft.com/office/drawing/2014/main" id="{DCF4A1B9-A535-4E18-A02A-91F0ADCDEA5F}"/>
                </a:ext>
              </a:extLst>
            </p:cNvPr>
            <p:cNvSpPr/>
            <p:nvPr/>
          </p:nvSpPr>
          <p:spPr>
            <a:xfrm>
              <a:off x="831850" y="2588020"/>
              <a:ext cx="1555750" cy="4699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auto</a:t>
              </a:r>
            </a:p>
          </p:txBody>
        </p:sp>
        <p:sp>
          <p:nvSpPr>
            <p:cNvPr id="10" name="Rectangle: Rounded Corners 9">
              <a:extLst>
                <a:ext uri="{FF2B5EF4-FFF2-40B4-BE49-F238E27FC236}">
                  <a16:creationId xmlns:a16="http://schemas.microsoft.com/office/drawing/2014/main" id="{10EFAFA1-9F4A-45AC-A0C0-51A5DC13A377}"/>
                </a:ext>
              </a:extLst>
            </p:cNvPr>
            <p:cNvSpPr/>
            <p:nvPr/>
          </p:nvSpPr>
          <p:spPr>
            <a:xfrm>
              <a:off x="831850" y="3377205"/>
              <a:ext cx="1555750" cy="4699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sub</a:t>
              </a:r>
            </a:p>
          </p:txBody>
        </p:sp>
        <p:sp>
          <p:nvSpPr>
            <p:cNvPr id="11" name="Rectangle: Rounded Corners 10">
              <a:extLst>
                <a:ext uri="{FF2B5EF4-FFF2-40B4-BE49-F238E27FC236}">
                  <a16:creationId xmlns:a16="http://schemas.microsoft.com/office/drawing/2014/main" id="{185A8356-CB17-49FA-80D6-7548B5D92457}"/>
                </a:ext>
              </a:extLst>
            </p:cNvPr>
            <p:cNvSpPr/>
            <p:nvPr/>
          </p:nvSpPr>
          <p:spPr>
            <a:xfrm>
              <a:off x="831850" y="4166389"/>
              <a:ext cx="1555750" cy="4699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inter</a:t>
              </a:r>
            </a:p>
          </p:txBody>
        </p:sp>
        <p:sp>
          <p:nvSpPr>
            <p:cNvPr id="12" name="Rectangle: Rounded Corners 11">
              <a:extLst>
                <a:ext uri="{FF2B5EF4-FFF2-40B4-BE49-F238E27FC236}">
                  <a16:creationId xmlns:a16="http://schemas.microsoft.com/office/drawing/2014/main" id="{8AF3E04A-CA5C-4DDF-82EB-5B108D9462AD}"/>
                </a:ext>
              </a:extLst>
            </p:cNvPr>
            <p:cNvSpPr/>
            <p:nvPr/>
          </p:nvSpPr>
          <p:spPr>
            <a:xfrm>
              <a:off x="4413250" y="1009650"/>
              <a:ext cx="1555750" cy="469900"/>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cue</a:t>
              </a:r>
            </a:p>
          </p:txBody>
        </p:sp>
        <p:sp>
          <p:nvSpPr>
            <p:cNvPr id="13" name="Rectangle: Rounded Corners 12">
              <a:extLst>
                <a:ext uri="{FF2B5EF4-FFF2-40B4-BE49-F238E27FC236}">
                  <a16:creationId xmlns:a16="http://schemas.microsoft.com/office/drawing/2014/main" id="{6D163798-78F7-4788-8B66-19A5169CF506}"/>
                </a:ext>
              </a:extLst>
            </p:cNvPr>
            <p:cNvSpPr/>
            <p:nvPr/>
          </p:nvSpPr>
          <p:spPr>
            <a:xfrm>
              <a:off x="4413250" y="1798835"/>
              <a:ext cx="1555750" cy="469900"/>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scribe</a:t>
              </a:r>
            </a:p>
          </p:txBody>
        </p:sp>
        <p:sp>
          <p:nvSpPr>
            <p:cNvPr id="14" name="Rectangle: Rounded Corners 13">
              <a:extLst>
                <a:ext uri="{FF2B5EF4-FFF2-40B4-BE49-F238E27FC236}">
                  <a16:creationId xmlns:a16="http://schemas.microsoft.com/office/drawing/2014/main" id="{CB17E9E9-C60D-44A0-99C8-9E9D441F7755}"/>
                </a:ext>
              </a:extLst>
            </p:cNvPr>
            <p:cNvSpPr/>
            <p:nvPr/>
          </p:nvSpPr>
          <p:spPr>
            <a:xfrm>
              <a:off x="4413250" y="2588020"/>
              <a:ext cx="1555750" cy="469900"/>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star</a:t>
              </a:r>
            </a:p>
          </p:txBody>
        </p:sp>
        <p:sp>
          <p:nvSpPr>
            <p:cNvPr id="15" name="Rectangle: Rounded Corners 14">
              <a:extLst>
                <a:ext uri="{FF2B5EF4-FFF2-40B4-BE49-F238E27FC236}">
                  <a16:creationId xmlns:a16="http://schemas.microsoft.com/office/drawing/2014/main" id="{6CD3793E-76BB-43D2-9DAA-317BD9F7EED4}"/>
                </a:ext>
              </a:extLst>
            </p:cNvPr>
            <p:cNvSpPr/>
            <p:nvPr/>
          </p:nvSpPr>
          <p:spPr>
            <a:xfrm>
              <a:off x="4413250" y="3377205"/>
              <a:ext cx="1555750" cy="469900"/>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national</a:t>
              </a:r>
            </a:p>
          </p:txBody>
        </p:sp>
        <p:sp>
          <p:nvSpPr>
            <p:cNvPr id="20" name="Rectangle: Rounded Corners 19">
              <a:extLst>
                <a:ext uri="{FF2B5EF4-FFF2-40B4-BE49-F238E27FC236}">
                  <a16:creationId xmlns:a16="http://schemas.microsoft.com/office/drawing/2014/main" id="{2632C769-C896-43FC-AC93-AD4E71F628DE}"/>
                </a:ext>
              </a:extLst>
            </p:cNvPr>
            <p:cNvSpPr/>
            <p:nvPr/>
          </p:nvSpPr>
          <p:spPr>
            <a:xfrm>
              <a:off x="4413250" y="4166389"/>
              <a:ext cx="1555750" cy="469900"/>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freeze</a:t>
              </a:r>
            </a:p>
          </p:txBody>
        </p:sp>
      </p:grpSp>
      <p:grpSp>
        <p:nvGrpSpPr>
          <p:cNvPr id="21" name="Group 20">
            <a:extLst>
              <a:ext uri="{FF2B5EF4-FFF2-40B4-BE49-F238E27FC236}">
                <a16:creationId xmlns:a16="http://schemas.microsoft.com/office/drawing/2014/main" id="{0505CBAD-FD6E-48CF-9953-ABA7247B68C1}"/>
              </a:ext>
            </a:extLst>
          </p:cNvPr>
          <p:cNvGrpSpPr/>
          <p:nvPr/>
        </p:nvGrpSpPr>
        <p:grpSpPr>
          <a:xfrm>
            <a:off x="59531" y="6454317"/>
            <a:ext cx="1238534" cy="403683"/>
            <a:chOff x="68077" y="6454317"/>
            <a:chExt cx="1238534" cy="403683"/>
          </a:xfrm>
        </p:grpSpPr>
        <p:sp>
          <p:nvSpPr>
            <p:cNvPr id="22" name="TextBox 8">
              <a:extLst>
                <a:ext uri="{FF2B5EF4-FFF2-40B4-BE49-F238E27FC236}">
                  <a16:creationId xmlns:a16="http://schemas.microsoft.com/office/drawing/2014/main" id="{1197C859-7C48-4D07-ACD9-1109A24373FF}"/>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3" name="Picture 22" descr="A close up of a sign&#10;&#10;Description generated with high confidence">
              <a:extLst>
                <a:ext uri="{FF2B5EF4-FFF2-40B4-BE49-F238E27FC236}">
                  <a16:creationId xmlns:a16="http://schemas.microsoft.com/office/drawing/2014/main" id="{3DAABDF8-8DF4-4175-B4FF-6E0D1A86FA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03505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Match the prefixes to an appropriate root word.</a:t>
            </a:r>
          </a:p>
          <a:p>
            <a:pPr marL="88900" algn="ctr"/>
            <a:endParaRPr lang="en-GB" sz="2800" dirty="0">
              <a:solidFill>
                <a:schemeClr val="bg2">
                  <a:lumMod val="25000"/>
                </a:schemeClr>
              </a:solidFill>
              <a:latin typeface="SassoonCRInfantMedium" panose="02000603020000020003" pitchFamily="2" charset="0"/>
            </a:endParaRPr>
          </a:p>
        </p:txBody>
      </p:sp>
      <p:cxnSp>
        <p:nvCxnSpPr>
          <p:cNvPr id="21" name="Straight Connector 20">
            <a:extLst>
              <a:ext uri="{FF2B5EF4-FFF2-40B4-BE49-F238E27FC236}">
                <a16:creationId xmlns:a16="http://schemas.microsoft.com/office/drawing/2014/main" id="{5B9454B4-7D5B-42D6-9A37-3B769378F5EA}"/>
              </a:ext>
            </a:extLst>
          </p:cNvPr>
          <p:cNvCxnSpPr>
            <a:cxnSpLocks/>
          </p:cNvCxnSpPr>
          <p:nvPr/>
        </p:nvCxnSpPr>
        <p:spPr>
          <a:xfrm>
            <a:off x="3346482" y="1600648"/>
            <a:ext cx="2451036" cy="19098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6E4ED74-404C-4839-B872-3BD2973FAAC1}"/>
              </a:ext>
            </a:extLst>
          </p:cNvPr>
          <p:cNvCxnSpPr>
            <a:cxnSpLocks/>
            <a:stCxn id="11" idx="3"/>
            <a:endCxn id="15" idx="1"/>
          </p:cNvCxnSpPr>
          <p:nvPr/>
        </p:nvCxnSpPr>
        <p:spPr>
          <a:xfrm flipV="1">
            <a:off x="3346482" y="4536315"/>
            <a:ext cx="2451036" cy="9549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9946794-B5AC-4B35-9BCD-DBBE38D3722A}"/>
              </a:ext>
            </a:extLst>
          </p:cNvPr>
          <p:cNvCxnSpPr>
            <a:cxnSpLocks/>
            <a:stCxn id="9" idx="3"/>
            <a:endCxn id="12" idx="1"/>
          </p:cNvCxnSpPr>
          <p:nvPr/>
        </p:nvCxnSpPr>
        <p:spPr>
          <a:xfrm flipV="1">
            <a:off x="3346482" y="1671574"/>
            <a:ext cx="2451036" cy="19098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7BCAF0-D382-4C8E-8694-4758193DA1E9}"/>
              </a:ext>
            </a:extLst>
          </p:cNvPr>
          <p:cNvCxnSpPr>
            <a:cxnSpLocks/>
            <a:endCxn id="20" idx="1"/>
          </p:cNvCxnSpPr>
          <p:nvPr/>
        </p:nvCxnSpPr>
        <p:spPr>
          <a:xfrm>
            <a:off x="3346482" y="2584509"/>
            <a:ext cx="2451036" cy="290671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B3EB8E0-1D87-4D4E-92EA-E1B101E71CB2}"/>
              </a:ext>
            </a:extLst>
          </p:cNvPr>
          <p:cNvCxnSpPr>
            <a:cxnSpLocks/>
            <a:endCxn id="13" idx="1"/>
          </p:cNvCxnSpPr>
          <p:nvPr/>
        </p:nvCxnSpPr>
        <p:spPr>
          <a:xfrm flipV="1">
            <a:off x="3346482" y="2626488"/>
            <a:ext cx="2451036" cy="19104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CE9BF4E2-51C2-44A0-B3B2-BDBFDAF091CC}"/>
              </a:ext>
            </a:extLst>
          </p:cNvPr>
          <p:cNvGrpSpPr/>
          <p:nvPr/>
        </p:nvGrpSpPr>
        <p:grpSpPr>
          <a:xfrm>
            <a:off x="1464024" y="1387284"/>
            <a:ext cx="6215952" cy="4388233"/>
            <a:chOff x="831850" y="1009650"/>
            <a:chExt cx="5137150" cy="3626639"/>
          </a:xfrm>
        </p:grpSpPr>
        <p:sp>
          <p:nvSpPr>
            <p:cNvPr id="7" name="Rectangle: Rounded Corners 6">
              <a:extLst>
                <a:ext uri="{FF2B5EF4-FFF2-40B4-BE49-F238E27FC236}">
                  <a16:creationId xmlns:a16="http://schemas.microsoft.com/office/drawing/2014/main" id="{89E9337E-6A19-4F10-987B-A20925E2366B}"/>
                </a:ext>
              </a:extLst>
            </p:cNvPr>
            <p:cNvSpPr/>
            <p:nvPr/>
          </p:nvSpPr>
          <p:spPr>
            <a:xfrm>
              <a:off x="831850" y="1009650"/>
              <a:ext cx="1555750" cy="4699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super</a:t>
              </a:r>
            </a:p>
          </p:txBody>
        </p:sp>
        <p:sp>
          <p:nvSpPr>
            <p:cNvPr id="8" name="Rectangle: Rounded Corners 7">
              <a:extLst>
                <a:ext uri="{FF2B5EF4-FFF2-40B4-BE49-F238E27FC236}">
                  <a16:creationId xmlns:a16="http://schemas.microsoft.com/office/drawing/2014/main" id="{DB8D0D0B-2BD9-4339-8A4D-E01026893565}"/>
                </a:ext>
              </a:extLst>
            </p:cNvPr>
            <p:cNvSpPr/>
            <p:nvPr/>
          </p:nvSpPr>
          <p:spPr>
            <a:xfrm>
              <a:off x="831850" y="1798835"/>
              <a:ext cx="1555750" cy="4699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anti</a:t>
              </a:r>
            </a:p>
          </p:txBody>
        </p:sp>
        <p:sp>
          <p:nvSpPr>
            <p:cNvPr id="9" name="Rectangle: Rounded Corners 8">
              <a:extLst>
                <a:ext uri="{FF2B5EF4-FFF2-40B4-BE49-F238E27FC236}">
                  <a16:creationId xmlns:a16="http://schemas.microsoft.com/office/drawing/2014/main" id="{DCF4A1B9-A535-4E18-A02A-91F0ADCDEA5F}"/>
                </a:ext>
              </a:extLst>
            </p:cNvPr>
            <p:cNvSpPr/>
            <p:nvPr/>
          </p:nvSpPr>
          <p:spPr>
            <a:xfrm>
              <a:off x="831850" y="2588020"/>
              <a:ext cx="1555750" cy="4699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auto</a:t>
              </a:r>
            </a:p>
          </p:txBody>
        </p:sp>
        <p:sp>
          <p:nvSpPr>
            <p:cNvPr id="10" name="Rectangle: Rounded Corners 9">
              <a:extLst>
                <a:ext uri="{FF2B5EF4-FFF2-40B4-BE49-F238E27FC236}">
                  <a16:creationId xmlns:a16="http://schemas.microsoft.com/office/drawing/2014/main" id="{10EFAFA1-9F4A-45AC-A0C0-51A5DC13A377}"/>
                </a:ext>
              </a:extLst>
            </p:cNvPr>
            <p:cNvSpPr/>
            <p:nvPr/>
          </p:nvSpPr>
          <p:spPr>
            <a:xfrm>
              <a:off x="831850" y="3377205"/>
              <a:ext cx="1555750" cy="4699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sub</a:t>
              </a:r>
            </a:p>
          </p:txBody>
        </p:sp>
        <p:sp>
          <p:nvSpPr>
            <p:cNvPr id="11" name="Rectangle: Rounded Corners 10">
              <a:extLst>
                <a:ext uri="{FF2B5EF4-FFF2-40B4-BE49-F238E27FC236}">
                  <a16:creationId xmlns:a16="http://schemas.microsoft.com/office/drawing/2014/main" id="{185A8356-CB17-49FA-80D6-7548B5D92457}"/>
                </a:ext>
              </a:extLst>
            </p:cNvPr>
            <p:cNvSpPr/>
            <p:nvPr/>
          </p:nvSpPr>
          <p:spPr>
            <a:xfrm>
              <a:off x="831850" y="4166389"/>
              <a:ext cx="1555750" cy="4699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inter</a:t>
              </a:r>
            </a:p>
          </p:txBody>
        </p:sp>
        <p:sp>
          <p:nvSpPr>
            <p:cNvPr id="12" name="Rectangle: Rounded Corners 11">
              <a:extLst>
                <a:ext uri="{FF2B5EF4-FFF2-40B4-BE49-F238E27FC236}">
                  <a16:creationId xmlns:a16="http://schemas.microsoft.com/office/drawing/2014/main" id="{8AF3E04A-CA5C-4DDF-82EB-5B108D9462AD}"/>
                </a:ext>
              </a:extLst>
            </p:cNvPr>
            <p:cNvSpPr/>
            <p:nvPr/>
          </p:nvSpPr>
          <p:spPr>
            <a:xfrm>
              <a:off x="4413250" y="1009650"/>
              <a:ext cx="1555750" cy="469900"/>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cue</a:t>
              </a:r>
            </a:p>
          </p:txBody>
        </p:sp>
        <p:sp>
          <p:nvSpPr>
            <p:cNvPr id="13" name="Rectangle: Rounded Corners 12">
              <a:extLst>
                <a:ext uri="{FF2B5EF4-FFF2-40B4-BE49-F238E27FC236}">
                  <a16:creationId xmlns:a16="http://schemas.microsoft.com/office/drawing/2014/main" id="{6D163798-78F7-4788-8B66-19A5169CF506}"/>
                </a:ext>
              </a:extLst>
            </p:cNvPr>
            <p:cNvSpPr/>
            <p:nvPr/>
          </p:nvSpPr>
          <p:spPr>
            <a:xfrm>
              <a:off x="4413250" y="1798835"/>
              <a:ext cx="1555750" cy="469900"/>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scribe</a:t>
              </a:r>
            </a:p>
          </p:txBody>
        </p:sp>
        <p:sp>
          <p:nvSpPr>
            <p:cNvPr id="14" name="Rectangle: Rounded Corners 13">
              <a:extLst>
                <a:ext uri="{FF2B5EF4-FFF2-40B4-BE49-F238E27FC236}">
                  <a16:creationId xmlns:a16="http://schemas.microsoft.com/office/drawing/2014/main" id="{CB17E9E9-C60D-44A0-99C8-9E9D441F7755}"/>
                </a:ext>
              </a:extLst>
            </p:cNvPr>
            <p:cNvSpPr/>
            <p:nvPr/>
          </p:nvSpPr>
          <p:spPr>
            <a:xfrm>
              <a:off x="4413250" y="2588020"/>
              <a:ext cx="1555750" cy="469900"/>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star</a:t>
              </a:r>
            </a:p>
          </p:txBody>
        </p:sp>
        <p:sp>
          <p:nvSpPr>
            <p:cNvPr id="15" name="Rectangle: Rounded Corners 14">
              <a:extLst>
                <a:ext uri="{FF2B5EF4-FFF2-40B4-BE49-F238E27FC236}">
                  <a16:creationId xmlns:a16="http://schemas.microsoft.com/office/drawing/2014/main" id="{6CD3793E-76BB-43D2-9DAA-317BD9F7EED4}"/>
                </a:ext>
              </a:extLst>
            </p:cNvPr>
            <p:cNvSpPr/>
            <p:nvPr/>
          </p:nvSpPr>
          <p:spPr>
            <a:xfrm>
              <a:off x="4413250" y="3377205"/>
              <a:ext cx="1555750" cy="469900"/>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national</a:t>
              </a:r>
            </a:p>
          </p:txBody>
        </p:sp>
        <p:sp>
          <p:nvSpPr>
            <p:cNvPr id="20" name="Rectangle: Rounded Corners 19">
              <a:extLst>
                <a:ext uri="{FF2B5EF4-FFF2-40B4-BE49-F238E27FC236}">
                  <a16:creationId xmlns:a16="http://schemas.microsoft.com/office/drawing/2014/main" id="{2632C769-C896-43FC-AC93-AD4E71F628DE}"/>
                </a:ext>
              </a:extLst>
            </p:cNvPr>
            <p:cNvSpPr/>
            <p:nvPr/>
          </p:nvSpPr>
          <p:spPr>
            <a:xfrm>
              <a:off x="4413250" y="4166389"/>
              <a:ext cx="1555750" cy="469900"/>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freeze</a:t>
              </a:r>
            </a:p>
          </p:txBody>
        </p:sp>
      </p:grpSp>
      <p:grpSp>
        <p:nvGrpSpPr>
          <p:cNvPr id="26" name="Group 25">
            <a:extLst>
              <a:ext uri="{FF2B5EF4-FFF2-40B4-BE49-F238E27FC236}">
                <a16:creationId xmlns:a16="http://schemas.microsoft.com/office/drawing/2014/main" id="{91AA00FF-044B-4598-87B6-103302E9EB3C}"/>
              </a:ext>
            </a:extLst>
          </p:cNvPr>
          <p:cNvGrpSpPr/>
          <p:nvPr/>
        </p:nvGrpSpPr>
        <p:grpSpPr>
          <a:xfrm>
            <a:off x="59531" y="6454317"/>
            <a:ext cx="1238534" cy="403683"/>
            <a:chOff x="68077" y="6454317"/>
            <a:chExt cx="1238534" cy="403683"/>
          </a:xfrm>
        </p:grpSpPr>
        <p:sp>
          <p:nvSpPr>
            <p:cNvPr id="27" name="TextBox 8">
              <a:extLst>
                <a:ext uri="{FF2B5EF4-FFF2-40B4-BE49-F238E27FC236}">
                  <a16:creationId xmlns:a16="http://schemas.microsoft.com/office/drawing/2014/main" id="{3AF3551A-8F10-4D08-A38C-351CDF34E21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8" name="Picture 27" descr="A close up of a sign&#10;&#10;Description generated with high confidence">
              <a:extLst>
                <a:ext uri="{FF2B5EF4-FFF2-40B4-BE49-F238E27FC236}">
                  <a16:creationId xmlns:a16="http://schemas.microsoft.com/office/drawing/2014/main" id="{3B343359-7C42-46DB-A63E-FCD6112A7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839774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Sort the words below into the table for the prefix they could follow.</a:t>
            </a:r>
          </a:p>
        </p:txBody>
      </p:sp>
      <p:graphicFrame>
        <p:nvGraphicFramePr>
          <p:cNvPr id="6" name="Table 5">
            <a:extLst>
              <a:ext uri="{FF2B5EF4-FFF2-40B4-BE49-F238E27FC236}">
                <a16:creationId xmlns:a16="http://schemas.microsoft.com/office/drawing/2014/main" id="{35B294BD-DC72-48D8-83D7-973566AB1945}"/>
              </a:ext>
            </a:extLst>
          </p:cNvPr>
          <p:cNvGraphicFramePr>
            <a:graphicFrameLocks noGrp="1"/>
          </p:cNvGraphicFramePr>
          <p:nvPr>
            <p:extLst>
              <p:ext uri="{D42A27DB-BD31-4B8C-83A1-F6EECF244321}">
                <p14:modId xmlns:p14="http://schemas.microsoft.com/office/powerpoint/2010/main" val="4043532521"/>
              </p:ext>
            </p:extLst>
          </p:nvPr>
        </p:nvGraphicFramePr>
        <p:xfrm>
          <a:off x="890372" y="1396277"/>
          <a:ext cx="7363254" cy="1804938"/>
        </p:xfrm>
        <a:graphic>
          <a:graphicData uri="http://schemas.openxmlformats.org/drawingml/2006/table">
            <a:tbl>
              <a:tblPr firstRow="1" bandRow="1">
                <a:tableStyleId>{5940675A-B579-460E-94D1-54222C63F5DA}</a:tableStyleId>
              </a:tblPr>
              <a:tblGrid>
                <a:gridCol w="1472650">
                  <a:extLst>
                    <a:ext uri="{9D8B030D-6E8A-4147-A177-3AD203B41FA5}">
                      <a16:colId xmlns:a16="http://schemas.microsoft.com/office/drawing/2014/main" val="3600389382"/>
                    </a:ext>
                  </a:extLst>
                </a:gridCol>
                <a:gridCol w="1413831">
                  <a:extLst>
                    <a:ext uri="{9D8B030D-6E8A-4147-A177-3AD203B41FA5}">
                      <a16:colId xmlns:a16="http://schemas.microsoft.com/office/drawing/2014/main" val="1326716356"/>
                    </a:ext>
                  </a:extLst>
                </a:gridCol>
                <a:gridCol w="1531473">
                  <a:extLst>
                    <a:ext uri="{9D8B030D-6E8A-4147-A177-3AD203B41FA5}">
                      <a16:colId xmlns:a16="http://schemas.microsoft.com/office/drawing/2014/main" val="43963205"/>
                    </a:ext>
                  </a:extLst>
                </a:gridCol>
                <a:gridCol w="1472650">
                  <a:extLst>
                    <a:ext uri="{9D8B030D-6E8A-4147-A177-3AD203B41FA5}">
                      <a16:colId xmlns:a16="http://schemas.microsoft.com/office/drawing/2014/main" val="1590374562"/>
                    </a:ext>
                  </a:extLst>
                </a:gridCol>
                <a:gridCol w="1472650">
                  <a:extLst>
                    <a:ext uri="{9D8B030D-6E8A-4147-A177-3AD203B41FA5}">
                      <a16:colId xmlns:a16="http://schemas.microsoft.com/office/drawing/2014/main" val="567635888"/>
                    </a:ext>
                  </a:extLst>
                </a:gridCol>
              </a:tblGrid>
              <a:tr h="656966">
                <a:tc>
                  <a:txBody>
                    <a:bodyPr/>
                    <a:lstStyle/>
                    <a:p>
                      <a:pPr algn="ctr"/>
                      <a:r>
                        <a:rPr lang="en-GB" sz="2500" b="1" dirty="0">
                          <a:latin typeface="Century Gothic" panose="020B0502020202020204" pitchFamily="34" charset="0"/>
                        </a:rPr>
                        <a:t>inter</a:t>
                      </a:r>
                    </a:p>
                  </a:txBody>
                  <a:tcPr marL="0" marR="0" marT="0" marB="0" anchor="ctr">
                    <a:solidFill>
                      <a:schemeClr val="bg1"/>
                    </a:solidFill>
                  </a:tcPr>
                </a:tc>
                <a:tc>
                  <a:txBody>
                    <a:bodyPr/>
                    <a:lstStyle/>
                    <a:p>
                      <a:pPr algn="ctr"/>
                      <a:r>
                        <a:rPr lang="en-GB" sz="2500" b="1" dirty="0">
                          <a:latin typeface="Century Gothic" panose="020B0502020202020204" pitchFamily="34" charset="0"/>
                        </a:rPr>
                        <a:t>super</a:t>
                      </a:r>
                    </a:p>
                  </a:txBody>
                  <a:tcPr marL="0" marR="0" marT="0" marB="0" anchor="ctr">
                    <a:solidFill>
                      <a:schemeClr val="bg1"/>
                    </a:solidFill>
                  </a:tcPr>
                </a:tc>
                <a:tc>
                  <a:txBody>
                    <a:bodyPr/>
                    <a:lstStyle/>
                    <a:p>
                      <a:pPr algn="ctr"/>
                      <a:r>
                        <a:rPr lang="en-GB" sz="2500" b="1" dirty="0">
                          <a:latin typeface="Century Gothic" panose="020B0502020202020204" pitchFamily="34" charset="0"/>
                        </a:rPr>
                        <a:t>anti</a:t>
                      </a:r>
                    </a:p>
                  </a:txBody>
                  <a:tcPr marL="0" marR="0" marT="0" marB="0" anchor="ctr">
                    <a:solidFill>
                      <a:schemeClr val="bg1"/>
                    </a:solidFill>
                  </a:tcPr>
                </a:tc>
                <a:tc>
                  <a:txBody>
                    <a:bodyPr/>
                    <a:lstStyle/>
                    <a:p>
                      <a:pPr algn="ctr"/>
                      <a:r>
                        <a:rPr lang="en-GB" sz="2500" b="1" dirty="0">
                          <a:latin typeface="Century Gothic" panose="020B0502020202020204" pitchFamily="34" charset="0"/>
                        </a:rPr>
                        <a:t>sub</a:t>
                      </a:r>
                    </a:p>
                  </a:txBody>
                  <a:tcPr marL="0" marR="0" marT="0" marB="0" anchor="ctr">
                    <a:solidFill>
                      <a:schemeClr val="bg1"/>
                    </a:solidFill>
                  </a:tcPr>
                </a:tc>
                <a:tc>
                  <a:txBody>
                    <a:bodyPr/>
                    <a:lstStyle/>
                    <a:p>
                      <a:pPr algn="ctr"/>
                      <a:r>
                        <a:rPr lang="en-GB" sz="2500" b="1" dirty="0">
                          <a:latin typeface="Century Gothic" panose="020B0502020202020204" pitchFamily="34" charset="0"/>
                        </a:rPr>
                        <a:t>auto</a:t>
                      </a:r>
                    </a:p>
                  </a:txBody>
                  <a:tcPr marL="0" marR="0" marT="0" marB="0" anchor="ctr">
                    <a:solidFill>
                      <a:schemeClr val="bg1"/>
                    </a:solidFill>
                  </a:tcPr>
                </a:tc>
                <a:extLst>
                  <a:ext uri="{0D108BD9-81ED-4DB2-BD59-A6C34878D82A}">
                    <a16:rowId xmlns:a16="http://schemas.microsoft.com/office/drawing/2014/main" val="1427932559"/>
                  </a:ext>
                </a:extLst>
              </a:tr>
              <a:tr h="1147972">
                <a:tc>
                  <a:txBody>
                    <a:bodyPr/>
                    <a:lstStyle/>
                    <a:p>
                      <a:pPr algn="ctr"/>
                      <a:endParaRPr lang="en-GB" sz="2000" b="1" dirty="0">
                        <a:solidFill>
                          <a:srgbClr val="FF0000"/>
                        </a:solidFill>
                        <a:latin typeface="Century Gothic" panose="020B0502020202020204" pitchFamily="34" charset="0"/>
                      </a:endParaRPr>
                    </a:p>
                  </a:txBody>
                  <a:tcPr marL="0" marR="0" marT="0" marB="0" anchor="ctr">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marL="0" marR="0" marT="0" marB="0" anchor="ctr">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marL="0" marR="0" marT="0" marB="0" anchor="ctr">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marL="0" marR="0" marT="0" marB="0" anchor="ctr">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2839256960"/>
                  </a:ext>
                </a:extLst>
              </a:tr>
            </a:tbl>
          </a:graphicData>
        </a:graphic>
      </p:graphicFrame>
      <p:graphicFrame>
        <p:nvGraphicFramePr>
          <p:cNvPr id="7" name="Table 6">
            <a:extLst>
              <a:ext uri="{FF2B5EF4-FFF2-40B4-BE49-F238E27FC236}">
                <a16:creationId xmlns:a16="http://schemas.microsoft.com/office/drawing/2014/main" id="{8027A438-444C-432A-8E51-A34EE3D1144C}"/>
              </a:ext>
            </a:extLst>
          </p:cNvPr>
          <p:cNvGraphicFramePr>
            <a:graphicFrameLocks noGrp="1"/>
          </p:cNvGraphicFramePr>
          <p:nvPr>
            <p:extLst>
              <p:ext uri="{D42A27DB-BD31-4B8C-83A1-F6EECF244321}">
                <p14:modId xmlns:p14="http://schemas.microsoft.com/office/powerpoint/2010/main" val="746132114"/>
              </p:ext>
            </p:extLst>
          </p:nvPr>
        </p:nvGraphicFramePr>
        <p:xfrm>
          <a:off x="1800470" y="3754646"/>
          <a:ext cx="5543063" cy="1961250"/>
        </p:xfrm>
        <a:graphic>
          <a:graphicData uri="http://schemas.openxmlformats.org/drawingml/2006/table">
            <a:tbl>
              <a:tblPr firstRow="1" bandRow="1">
                <a:tableStyleId>{5940675A-B579-460E-94D1-54222C63F5DA}</a:tableStyleId>
              </a:tblPr>
              <a:tblGrid>
                <a:gridCol w="1844043">
                  <a:extLst>
                    <a:ext uri="{9D8B030D-6E8A-4147-A177-3AD203B41FA5}">
                      <a16:colId xmlns:a16="http://schemas.microsoft.com/office/drawing/2014/main" val="856778666"/>
                    </a:ext>
                  </a:extLst>
                </a:gridCol>
                <a:gridCol w="1658182">
                  <a:extLst>
                    <a:ext uri="{9D8B030D-6E8A-4147-A177-3AD203B41FA5}">
                      <a16:colId xmlns:a16="http://schemas.microsoft.com/office/drawing/2014/main" val="1631625150"/>
                    </a:ext>
                  </a:extLst>
                </a:gridCol>
                <a:gridCol w="2040838">
                  <a:extLst>
                    <a:ext uri="{9D8B030D-6E8A-4147-A177-3AD203B41FA5}">
                      <a16:colId xmlns:a16="http://schemas.microsoft.com/office/drawing/2014/main" val="1239184040"/>
                    </a:ext>
                  </a:extLst>
                </a:gridCol>
              </a:tblGrid>
              <a:tr h="653750">
                <a:tc>
                  <a:txBody>
                    <a:bodyPr/>
                    <a:lstStyle/>
                    <a:p>
                      <a:pPr algn="ctr"/>
                      <a:r>
                        <a:rPr lang="en-GB" sz="2300" b="1" dirty="0">
                          <a:latin typeface="Century Gothic" panose="020B0502020202020204" pitchFamily="34" charset="0"/>
                        </a:rPr>
                        <a:t>national</a:t>
                      </a:r>
                    </a:p>
                  </a:txBody>
                  <a:tcPr marL="80995" marR="80995" marT="80995" marB="80995" anchor="ctr">
                    <a:solidFill>
                      <a:schemeClr val="bg1"/>
                    </a:solidFill>
                  </a:tcPr>
                </a:tc>
                <a:tc>
                  <a:txBody>
                    <a:bodyPr/>
                    <a:lstStyle/>
                    <a:p>
                      <a:pPr algn="ctr"/>
                      <a:r>
                        <a:rPr lang="en-GB" sz="2300" b="1" dirty="0">
                          <a:latin typeface="Century Gothic" panose="020B0502020202020204" pitchFamily="34" charset="0"/>
                        </a:rPr>
                        <a:t>social </a:t>
                      </a:r>
                    </a:p>
                  </a:txBody>
                  <a:tcPr marL="80995" marR="80995" marT="80995" marB="80995" anchor="ctr">
                    <a:solidFill>
                      <a:schemeClr val="bg1"/>
                    </a:solidFill>
                  </a:tcPr>
                </a:tc>
                <a:tc>
                  <a:txBody>
                    <a:bodyPr/>
                    <a:lstStyle/>
                    <a:p>
                      <a:pPr algn="ctr"/>
                      <a:r>
                        <a:rPr lang="en-GB" sz="2300" b="1" dirty="0">
                          <a:latin typeface="Century Gothic" panose="020B0502020202020204" pitchFamily="34" charset="0"/>
                        </a:rPr>
                        <a:t>cue </a:t>
                      </a:r>
                    </a:p>
                  </a:txBody>
                  <a:tcPr marL="80995" marR="80995" marT="80995" marB="80995" anchor="ctr">
                    <a:solidFill>
                      <a:schemeClr val="bg1"/>
                    </a:solidFill>
                  </a:tcPr>
                </a:tc>
                <a:extLst>
                  <a:ext uri="{0D108BD9-81ED-4DB2-BD59-A6C34878D82A}">
                    <a16:rowId xmlns:a16="http://schemas.microsoft.com/office/drawing/2014/main" val="950613075"/>
                  </a:ext>
                </a:extLst>
              </a:tr>
              <a:tr h="653750">
                <a:tc>
                  <a:txBody>
                    <a:bodyPr/>
                    <a:lstStyle/>
                    <a:p>
                      <a:pPr algn="ctr"/>
                      <a:r>
                        <a:rPr lang="en-GB" sz="2300" b="1" dirty="0">
                          <a:latin typeface="Century Gothic" panose="020B0502020202020204" pitchFamily="34" charset="0"/>
                        </a:rPr>
                        <a:t>marine</a:t>
                      </a:r>
                    </a:p>
                  </a:txBody>
                  <a:tcPr marL="80995" marR="80995" marT="80995" marB="80995" anchor="ctr">
                    <a:solidFill>
                      <a:schemeClr val="bg1"/>
                    </a:solidFill>
                  </a:tcPr>
                </a:tc>
                <a:tc>
                  <a:txBody>
                    <a:bodyPr/>
                    <a:lstStyle/>
                    <a:p>
                      <a:pPr algn="ctr"/>
                      <a:r>
                        <a:rPr lang="en-GB" sz="2300" b="1" dirty="0">
                          <a:latin typeface="Century Gothic" panose="020B0502020202020204" pitchFamily="34" charset="0"/>
                        </a:rPr>
                        <a:t>natural</a:t>
                      </a:r>
                    </a:p>
                  </a:txBody>
                  <a:tcPr marL="80995" marR="80995" marT="80995" marB="80995" anchor="ctr">
                    <a:solidFill>
                      <a:schemeClr val="bg1"/>
                    </a:solidFill>
                  </a:tcPr>
                </a:tc>
                <a:tc>
                  <a:txBody>
                    <a:bodyPr/>
                    <a:lstStyle/>
                    <a:p>
                      <a:pPr algn="ctr"/>
                      <a:r>
                        <a:rPr lang="en-GB" sz="2300" b="1" dirty="0">
                          <a:latin typeface="Century Gothic" panose="020B0502020202020204" pitchFamily="34" charset="0"/>
                        </a:rPr>
                        <a:t>committee</a:t>
                      </a:r>
                    </a:p>
                  </a:txBody>
                  <a:tcPr marL="80995" marR="80995" marT="80995" marB="80995" anchor="ctr">
                    <a:solidFill>
                      <a:schemeClr val="bg1"/>
                    </a:solidFill>
                  </a:tcPr>
                </a:tc>
                <a:extLst>
                  <a:ext uri="{0D108BD9-81ED-4DB2-BD59-A6C34878D82A}">
                    <a16:rowId xmlns:a16="http://schemas.microsoft.com/office/drawing/2014/main" val="384073008"/>
                  </a:ext>
                </a:extLst>
              </a:tr>
              <a:tr h="653750">
                <a:tc>
                  <a:txBody>
                    <a:bodyPr/>
                    <a:lstStyle/>
                    <a:p>
                      <a:pPr algn="ctr"/>
                      <a:r>
                        <a:rPr lang="en-GB" sz="2300" b="1" dirty="0">
                          <a:latin typeface="Century Gothic" panose="020B0502020202020204" pitchFamily="34" charset="0"/>
                        </a:rPr>
                        <a:t>face</a:t>
                      </a:r>
                    </a:p>
                  </a:txBody>
                  <a:tcPr marL="80995" marR="80995" marT="80995" marB="80995" anchor="ctr">
                    <a:solidFill>
                      <a:schemeClr val="bg1"/>
                    </a:solidFill>
                  </a:tcPr>
                </a:tc>
                <a:tc>
                  <a:txBody>
                    <a:bodyPr/>
                    <a:lstStyle/>
                    <a:p>
                      <a:pPr algn="ctr"/>
                      <a:r>
                        <a:rPr lang="en-GB" sz="2300" b="1" dirty="0">
                          <a:latin typeface="Century Gothic" panose="020B0502020202020204" pitchFamily="34" charset="0"/>
                        </a:rPr>
                        <a:t>pilot</a:t>
                      </a:r>
                    </a:p>
                  </a:txBody>
                  <a:tcPr marL="80995" marR="80995" marT="80995" marB="80995" anchor="ctr">
                    <a:solidFill>
                      <a:schemeClr val="bg1"/>
                    </a:solidFill>
                  </a:tcPr>
                </a:tc>
                <a:tc>
                  <a:txBody>
                    <a:bodyPr/>
                    <a:lstStyle/>
                    <a:p>
                      <a:pPr algn="ctr"/>
                      <a:r>
                        <a:rPr lang="en-GB" sz="2300" b="1" dirty="0">
                          <a:latin typeface="Century Gothic" panose="020B0502020202020204" pitchFamily="34" charset="0"/>
                        </a:rPr>
                        <a:t>human</a:t>
                      </a:r>
                    </a:p>
                  </a:txBody>
                  <a:tcPr marL="80995" marR="80995" marT="80995" marB="80995" anchor="ctr">
                    <a:solidFill>
                      <a:schemeClr val="bg1"/>
                    </a:solidFill>
                  </a:tcPr>
                </a:tc>
                <a:extLst>
                  <a:ext uri="{0D108BD9-81ED-4DB2-BD59-A6C34878D82A}">
                    <a16:rowId xmlns:a16="http://schemas.microsoft.com/office/drawing/2014/main" val="686521925"/>
                  </a:ext>
                </a:extLst>
              </a:tr>
            </a:tbl>
          </a:graphicData>
        </a:graphic>
      </p:graphicFrame>
      <p:grpSp>
        <p:nvGrpSpPr>
          <p:cNvPr id="8" name="Group 7">
            <a:extLst>
              <a:ext uri="{FF2B5EF4-FFF2-40B4-BE49-F238E27FC236}">
                <a16:creationId xmlns:a16="http://schemas.microsoft.com/office/drawing/2014/main" id="{FFAFAE39-D45F-4E5B-8934-6F4AAC5537B9}"/>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F3C3332D-8EAB-42A4-8F76-087629381F9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2559760E-539B-431F-A7C0-6432ABD9C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626297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Sort the words below into the table for the prefix they could follow.</a:t>
            </a:r>
          </a:p>
        </p:txBody>
      </p:sp>
      <p:graphicFrame>
        <p:nvGraphicFramePr>
          <p:cNvPr id="6" name="Table 5">
            <a:extLst>
              <a:ext uri="{FF2B5EF4-FFF2-40B4-BE49-F238E27FC236}">
                <a16:creationId xmlns:a16="http://schemas.microsoft.com/office/drawing/2014/main" id="{35B294BD-DC72-48D8-83D7-973566AB1945}"/>
              </a:ext>
            </a:extLst>
          </p:cNvPr>
          <p:cNvGraphicFramePr>
            <a:graphicFrameLocks noGrp="1"/>
          </p:cNvGraphicFramePr>
          <p:nvPr>
            <p:extLst>
              <p:ext uri="{D42A27DB-BD31-4B8C-83A1-F6EECF244321}">
                <p14:modId xmlns:p14="http://schemas.microsoft.com/office/powerpoint/2010/main" val="3205087550"/>
              </p:ext>
            </p:extLst>
          </p:nvPr>
        </p:nvGraphicFramePr>
        <p:xfrm>
          <a:off x="890372" y="1396277"/>
          <a:ext cx="7363254" cy="1804938"/>
        </p:xfrm>
        <a:graphic>
          <a:graphicData uri="http://schemas.openxmlformats.org/drawingml/2006/table">
            <a:tbl>
              <a:tblPr firstRow="1" bandRow="1">
                <a:tableStyleId>{5940675A-B579-460E-94D1-54222C63F5DA}</a:tableStyleId>
              </a:tblPr>
              <a:tblGrid>
                <a:gridCol w="1472650">
                  <a:extLst>
                    <a:ext uri="{9D8B030D-6E8A-4147-A177-3AD203B41FA5}">
                      <a16:colId xmlns:a16="http://schemas.microsoft.com/office/drawing/2014/main" val="3600389382"/>
                    </a:ext>
                  </a:extLst>
                </a:gridCol>
                <a:gridCol w="1413831">
                  <a:extLst>
                    <a:ext uri="{9D8B030D-6E8A-4147-A177-3AD203B41FA5}">
                      <a16:colId xmlns:a16="http://schemas.microsoft.com/office/drawing/2014/main" val="1326716356"/>
                    </a:ext>
                  </a:extLst>
                </a:gridCol>
                <a:gridCol w="1531473">
                  <a:extLst>
                    <a:ext uri="{9D8B030D-6E8A-4147-A177-3AD203B41FA5}">
                      <a16:colId xmlns:a16="http://schemas.microsoft.com/office/drawing/2014/main" val="43963205"/>
                    </a:ext>
                  </a:extLst>
                </a:gridCol>
                <a:gridCol w="1472650">
                  <a:extLst>
                    <a:ext uri="{9D8B030D-6E8A-4147-A177-3AD203B41FA5}">
                      <a16:colId xmlns:a16="http://schemas.microsoft.com/office/drawing/2014/main" val="1590374562"/>
                    </a:ext>
                  </a:extLst>
                </a:gridCol>
                <a:gridCol w="1472650">
                  <a:extLst>
                    <a:ext uri="{9D8B030D-6E8A-4147-A177-3AD203B41FA5}">
                      <a16:colId xmlns:a16="http://schemas.microsoft.com/office/drawing/2014/main" val="567635888"/>
                    </a:ext>
                  </a:extLst>
                </a:gridCol>
              </a:tblGrid>
              <a:tr h="656966">
                <a:tc>
                  <a:txBody>
                    <a:bodyPr/>
                    <a:lstStyle/>
                    <a:p>
                      <a:pPr algn="ctr"/>
                      <a:r>
                        <a:rPr lang="en-GB" sz="2500" b="1" dirty="0">
                          <a:latin typeface="Century Gothic" panose="020B0502020202020204" pitchFamily="34" charset="0"/>
                        </a:rPr>
                        <a:t>inter</a:t>
                      </a:r>
                    </a:p>
                  </a:txBody>
                  <a:tcPr marL="0" marR="0" marT="0" marB="0" anchor="ctr">
                    <a:solidFill>
                      <a:schemeClr val="bg1"/>
                    </a:solidFill>
                  </a:tcPr>
                </a:tc>
                <a:tc>
                  <a:txBody>
                    <a:bodyPr/>
                    <a:lstStyle/>
                    <a:p>
                      <a:pPr algn="ctr"/>
                      <a:r>
                        <a:rPr lang="en-GB" sz="2500" b="1" dirty="0">
                          <a:latin typeface="Century Gothic" panose="020B0502020202020204" pitchFamily="34" charset="0"/>
                        </a:rPr>
                        <a:t>super</a:t>
                      </a:r>
                    </a:p>
                  </a:txBody>
                  <a:tcPr marL="0" marR="0" marT="0" marB="0" anchor="ctr">
                    <a:solidFill>
                      <a:schemeClr val="bg1"/>
                    </a:solidFill>
                  </a:tcPr>
                </a:tc>
                <a:tc>
                  <a:txBody>
                    <a:bodyPr/>
                    <a:lstStyle/>
                    <a:p>
                      <a:pPr algn="ctr"/>
                      <a:r>
                        <a:rPr lang="en-GB" sz="2500" b="1" dirty="0">
                          <a:latin typeface="Century Gothic" panose="020B0502020202020204" pitchFamily="34" charset="0"/>
                        </a:rPr>
                        <a:t>anti</a:t>
                      </a:r>
                    </a:p>
                  </a:txBody>
                  <a:tcPr marL="0" marR="0" marT="0" marB="0" anchor="ctr">
                    <a:solidFill>
                      <a:schemeClr val="bg1"/>
                    </a:solidFill>
                  </a:tcPr>
                </a:tc>
                <a:tc>
                  <a:txBody>
                    <a:bodyPr/>
                    <a:lstStyle/>
                    <a:p>
                      <a:pPr algn="ctr"/>
                      <a:r>
                        <a:rPr lang="en-GB" sz="2500" b="1" dirty="0">
                          <a:latin typeface="Century Gothic" panose="020B0502020202020204" pitchFamily="34" charset="0"/>
                        </a:rPr>
                        <a:t>sub</a:t>
                      </a:r>
                    </a:p>
                  </a:txBody>
                  <a:tcPr marL="0" marR="0" marT="0" marB="0" anchor="ctr">
                    <a:solidFill>
                      <a:schemeClr val="bg1"/>
                    </a:solidFill>
                  </a:tcPr>
                </a:tc>
                <a:tc>
                  <a:txBody>
                    <a:bodyPr/>
                    <a:lstStyle/>
                    <a:p>
                      <a:pPr algn="ctr"/>
                      <a:r>
                        <a:rPr lang="en-GB" sz="2500" b="1" dirty="0">
                          <a:latin typeface="Century Gothic" panose="020B0502020202020204" pitchFamily="34" charset="0"/>
                        </a:rPr>
                        <a:t>auto</a:t>
                      </a:r>
                    </a:p>
                  </a:txBody>
                  <a:tcPr marL="0" marR="0" marT="0" marB="0" anchor="ctr">
                    <a:solidFill>
                      <a:schemeClr val="bg1"/>
                    </a:solidFill>
                  </a:tcPr>
                </a:tc>
                <a:extLst>
                  <a:ext uri="{0D108BD9-81ED-4DB2-BD59-A6C34878D82A}">
                    <a16:rowId xmlns:a16="http://schemas.microsoft.com/office/drawing/2014/main" val="1427932559"/>
                  </a:ext>
                </a:extLst>
              </a:tr>
              <a:tr h="1147972">
                <a:tc>
                  <a:txBody>
                    <a:bodyPr/>
                    <a:lstStyle/>
                    <a:p>
                      <a:pPr algn="ctr"/>
                      <a:r>
                        <a:rPr lang="en-GB" sz="2000" b="1" dirty="0">
                          <a:solidFill>
                            <a:srgbClr val="FF0000"/>
                          </a:solidFill>
                          <a:latin typeface="Century Gothic" panose="020B0502020202020204" pitchFamily="34" charset="0"/>
                        </a:rPr>
                        <a:t>national</a:t>
                      </a:r>
                    </a:p>
                    <a:p>
                      <a:pPr algn="ctr"/>
                      <a:r>
                        <a:rPr lang="en-GB" sz="2000" b="1" dirty="0">
                          <a:solidFill>
                            <a:srgbClr val="FF0000"/>
                          </a:solidFill>
                          <a:latin typeface="Century Gothic" panose="020B0502020202020204" pitchFamily="34" charset="0"/>
                        </a:rPr>
                        <a:t>face</a:t>
                      </a:r>
                    </a:p>
                  </a:txBody>
                  <a:tcPr marL="0" marR="0" marT="0" marB="0" anchor="ctr">
                    <a:solidFill>
                      <a:schemeClr val="bg1"/>
                    </a:solidFill>
                  </a:tcPr>
                </a:tc>
                <a:tc>
                  <a:txBody>
                    <a:bodyPr/>
                    <a:lstStyle/>
                    <a:p>
                      <a:pPr algn="ctr"/>
                      <a:r>
                        <a:rPr lang="en-GB" sz="2000" b="1" dirty="0">
                          <a:solidFill>
                            <a:srgbClr val="FF0000"/>
                          </a:solidFill>
                          <a:latin typeface="Century Gothic" panose="020B0502020202020204" pitchFamily="34" charset="0"/>
                        </a:rPr>
                        <a:t>natural</a:t>
                      </a:r>
                    </a:p>
                    <a:p>
                      <a:pPr algn="ctr"/>
                      <a:r>
                        <a:rPr lang="en-GB" sz="2000" b="1" dirty="0">
                          <a:solidFill>
                            <a:srgbClr val="FF0000"/>
                          </a:solidFill>
                          <a:latin typeface="Century Gothic" panose="020B0502020202020204" pitchFamily="34" charset="0"/>
                        </a:rPr>
                        <a:t>human</a:t>
                      </a:r>
                    </a:p>
                  </a:txBody>
                  <a:tcPr marL="0" marR="0" marT="0" marB="0" anchor="ctr">
                    <a:solidFill>
                      <a:schemeClr val="bg1"/>
                    </a:solidFill>
                  </a:tcPr>
                </a:tc>
                <a:tc>
                  <a:txBody>
                    <a:bodyPr/>
                    <a:lstStyle/>
                    <a:p>
                      <a:pPr algn="ctr"/>
                      <a:r>
                        <a:rPr lang="en-GB" sz="2000" b="1" dirty="0">
                          <a:solidFill>
                            <a:srgbClr val="FF0000"/>
                          </a:solidFill>
                          <a:latin typeface="Century Gothic" panose="020B0502020202020204" pitchFamily="34" charset="0"/>
                        </a:rPr>
                        <a:t>social</a:t>
                      </a:r>
                    </a:p>
                  </a:txBody>
                  <a:tcPr marL="0" marR="0" marT="0" marB="0" anchor="ctr">
                    <a:solidFill>
                      <a:schemeClr val="bg1"/>
                    </a:solidFill>
                  </a:tcPr>
                </a:tc>
                <a:tc>
                  <a:txBody>
                    <a:bodyPr/>
                    <a:lstStyle/>
                    <a:p>
                      <a:pPr algn="ctr"/>
                      <a:r>
                        <a:rPr lang="en-GB" sz="2000" b="1" dirty="0">
                          <a:solidFill>
                            <a:srgbClr val="FF0000"/>
                          </a:solidFill>
                          <a:latin typeface="Century Gothic" panose="020B0502020202020204" pitchFamily="34" charset="0"/>
                        </a:rPr>
                        <a:t>marine</a:t>
                      </a:r>
                    </a:p>
                    <a:p>
                      <a:pPr algn="ctr"/>
                      <a:r>
                        <a:rPr lang="en-GB" sz="2000" b="1" dirty="0">
                          <a:solidFill>
                            <a:srgbClr val="FF0000"/>
                          </a:solidFill>
                          <a:latin typeface="Century Gothic" panose="020B0502020202020204" pitchFamily="34" charset="0"/>
                        </a:rPr>
                        <a:t>committee</a:t>
                      </a:r>
                    </a:p>
                  </a:txBody>
                  <a:tcPr marL="0" marR="0" marT="0" marB="0" anchor="ctr">
                    <a:solidFill>
                      <a:schemeClr val="bg1"/>
                    </a:solidFill>
                  </a:tcPr>
                </a:tc>
                <a:tc>
                  <a:txBody>
                    <a:bodyPr/>
                    <a:lstStyle/>
                    <a:p>
                      <a:pPr algn="ctr"/>
                      <a:r>
                        <a:rPr lang="en-GB" sz="2000" b="1" dirty="0">
                          <a:solidFill>
                            <a:srgbClr val="FF0000"/>
                          </a:solidFill>
                          <a:latin typeface="Century Gothic" panose="020B0502020202020204" pitchFamily="34" charset="0"/>
                        </a:rPr>
                        <a:t>cue</a:t>
                      </a:r>
                    </a:p>
                    <a:p>
                      <a:pPr algn="ctr"/>
                      <a:r>
                        <a:rPr lang="en-GB" sz="2000" b="1" dirty="0">
                          <a:solidFill>
                            <a:srgbClr val="FF0000"/>
                          </a:solidFill>
                          <a:latin typeface="Century Gothic" panose="020B0502020202020204" pitchFamily="34" charset="0"/>
                        </a:rPr>
                        <a:t>pilot</a:t>
                      </a:r>
                    </a:p>
                  </a:txBody>
                  <a:tcPr marL="0" marR="0" marT="0" marB="0" anchor="ctr">
                    <a:solidFill>
                      <a:schemeClr val="bg1"/>
                    </a:solidFill>
                  </a:tcPr>
                </a:tc>
                <a:extLst>
                  <a:ext uri="{0D108BD9-81ED-4DB2-BD59-A6C34878D82A}">
                    <a16:rowId xmlns:a16="http://schemas.microsoft.com/office/drawing/2014/main" val="2839256960"/>
                  </a:ext>
                </a:extLst>
              </a:tr>
            </a:tbl>
          </a:graphicData>
        </a:graphic>
      </p:graphicFrame>
      <p:graphicFrame>
        <p:nvGraphicFramePr>
          <p:cNvPr id="7" name="Table 6">
            <a:extLst>
              <a:ext uri="{FF2B5EF4-FFF2-40B4-BE49-F238E27FC236}">
                <a16:creationId xmlns:a16="http://schemas.microsoft.com/office/drawing/2014/main" id="{8027A438-444C-432A-8E51-A34EE3D1144C}"/>
              </a:ext>
            </a:extLst>
          </p:cNvPr>
          <p:cNvGraphicFramePr>
            <a:graphicFrameLocks noGrp="1"/>
          </p:cNvGraphicFramePr>
          <p:nvPr/>
        </p:nvGraphicFramePr>
        <p:xfrm>
          <a:off x="1800470" y="3754646"/>
          <a:ext cx="5543063" cy="1961250"/>
        </p:xfrm>
        <a:graphic>
          <a:graphicData uri="http://schemas.openxmlformats.org/drawingml/2006/table">
            <a:tbl>
              <a:tblPr firstRow="1" bandRow="1">
                <a:tableStyleId>{5940675A-B579-460E-94D1-54222C63F5DA}</a:tableStyleId>
              </a:tblPr>
              <a:tblGrid>
                <a:gridCol w="1844043">
                  <a:extLst>
                    <a:ext uri="{9D8B030D-6E8A-4147-A177-3AD203B41FA5}">
                      <a16:colId xmlns:a16="http://schemas.microsoft.com/office/drawing/2014/main" val="856778666"/>
                    </a:ext>
                  </a:extLst>
                </a:gridCol>
                <a:gridCol w="1658182">
                  <a:extLst>
                    <a:ext uri="{9D8B030D-6E8A-4147-A177-3AD203B41FA5}">
                      <a16:colId xmlns:a16="http://schemas.microsoft.com/office/drawing/2014/main" val="1631625150"/>
                    </a:ext>
                  </a:extLst>
                </a:gridCol>
                <a:gridCol w="2040838">
                  <a:extLst>
                    <a:ext uri="{9D8B030D-6E8A-4147-A177-3AD203B41FA5}">
                      <a16:colId xmlns:a16="http://schemas.microsoft.com/office/drawing/2014/main" val="1239184040"/>
                    </a:ext>
                  </a:extLst>
                </a:gridCol>
              </a:tblGrid>
              <a:tr h="653750">
                <a:tc>
                  <a:txBody>
                    <a:bodyPr/>
                    <a:lstStyle/>
                    <a:p>
                      <a:pPr algn="ctr"/>
                      <a:r>
                        <a:rPr lang="en-GB" sz="2300" b="1" dirty="0">
                          <a:latin typeface="Century Gothic" panose="020B0502020202020204" pitchFamily="34" charset="0"/>
                        </a:rPr>
                        <a:t>national</a:t>
                      </a:r>
                    </a:p>
                  </a:txBody>
                  <a:tcPr marL="80995" marR="80995" marT="80995" marB="80995" anchor="ctr">
                    <a:solidFill>
                      <a:schemeClr val="bg1"/>
                    </a:solidFill>
                  </a:tcPr>
                </a:tc>
                <a:tc>
                  <a:txBody>
                    <a:bodyPr/>
                    <a:lstStyle/>
                    <a:p>
                      <a:pPr algn="ctr"/>
                      <a:r>
                        <a:rPr lang="en-GB" sz="2300" b="1" dirty="0">
                          <a:latin typeface="Century Gothic" panose="020B0502020202020204" pitchFamily="34" charset="0"/>
                        </a:rPr>
                        <a:t>social </a:t>
                      </a:r>
                    </a:p>
                  </a:txBody>
                  <a:tcPr marL="80995" marR="80995" marT="80995" marB="80995" anchor="ctr">
                    <a:solidFill>
                      <a:schemeClr val="bg1"/>
                    </a:solidFill>
                  </a:tcPr>
                </a:tc>
                <a:tc>
                  <a:txBody>
                    <a:bodyPr/>
                    <a:lstStyle/>
                    <a:p>
                      <a:pPr algn="ctr"/>
                      <a:r>
                        <a:rPr lang="en-GB" sz="2300" b="1" dirty="0">
                          <a:latin typeface="Century Gothic" panose="020B0502020202020204" pitchFamily="34" charset="0"/>
                        </a:rPr>
                        <a:t>cue </a:t>
                      </a:r>
                    </a:p>
                  </a:txBody>
                  <a:tcPr marL="80995" marR="80995" marT="80995" marB="80995" anchor="ctr">
                    <a:solidFill>
                      <a:schemeClr val="bg1"/>
                    </a:solidFill>
                  </a:tcPr>
                </a:tc>
                <a:extLst>
                  <a:ext uri="{0D108BD9-81ED-4DB2-BD59-A6C34878D82A}">
                    <a16:rowId xmlns:a16="http://schemas.microsoft.com/office/drawing/2014/main" val="950613075"/>
                  </a:ext>
                </a:extLst>
              </a:tr>
              <a:tr h="653750">
                <a:tc>
                  <a:txBody>
                    <a:bodyPr/>
                    <a:lstStyle/>
                    <a:p>
                      <a:pPr algn="ctr"/>
                      <a:r>
                        <a:rPr lang="en-GB" sz="2300" b="1" dirty="0">
                          <a:latin typeface="Century Gothic" panose="020B0502020202020204" pitchFamily="34" charset="0"/>
                        </a:rPr>
                        <a:t>marine</a:t>
                      </a:r>
                    </a:p>
                  </a:txBody>
                  <a:tcPr marL="80995" marR="80995" marT="80995" marB="80995" anchor="ctr">
                    <a:solidFill>
                      <a:schemeClr val="bg1"/>
                    </a:solidFill>
                  </a:tcPr>
                </a:tc>
                <a:tc>
                  <a:txBody>
                    <a:bodyPr/>
                    <a:lstStyle/>
                    <a:p>
                      <a:pPr algn="ctr"/>
                      <a:r>
                        <a:rPr lang="en-GB" sz="2300" b="1" dirty="0">
                          <a:latin typeface="Century Gothic" panose="020B0502020202020204" pitchFamily="34" charset="0"/>
                        </a:rPr>
                        <a:t>natural</a:t>
                      </a:r>
                    </a:p>
                  </a:txBody>
                  <a:tcPr marL="80995" marR="80995" marT="80995" marB="80995" anchor="ctr">
                    <a:solidFill>
                      <a:schemeClr val="bg1"/>
                    </a:solidFill>
                  </a:tcPr>
                </a:tc>
                <a:tc>
                  <a:txBody>
                    <a:bodyPr/>
                    <a:lstStyle/>
                    <a:p>
                      <a:pPr algn="ctr"/>
                      <a:r>
                        <a:rPr lang="en-GB" sz="2300" b="1" dirty="0">
                          <a:latin typeface="Century Gothic" panose="020B0502020202020204" pitchFamily="34" charset="0"/>
                        </a:rPr>
                        <a:t>committee</a:t>
                      </a:r>
                    </a:p>
                  </a:txBody>
                  <a:tcPr marL="80995" marR="80995" marT="80995" marB="80995" anchor="ctr">
                    <a:solidFill>
                      <a:schemeClr val="bg1"/>
                    </a:solidFill>
                  </a:tcPr>
                </a:tc>
                <a:extLst>
                  <a:ext uri="{0D108BD9-81ED-4DB2-BD59-A6C34878D82A}">
                    <a16:rowId xmlns:a16="http://schemas.microsoft.com/office/drawing/2014/main" val="384073008"/>
                  </a:ext>
                </a:extLst>
              </a:tr>
              <a:tr h="653750">
                <a:tc>
                  <a:txBody>
                    <a:bodyPr/>
                    <a:lstStyle/>
                    <a:p>
                      <a:pPr algn="ctr"/>
                      <a:r>
                        <a:rPr lang="en-GB" sz="2300" b="1" dirty="0">
                          <a:latin typeface="Century Gothic" panose="020B0502020202020204" pitchFamily="34" charset="0"/>
                        </a:rPr>
                        <a:t>face</a:t>
                      </a:r>
                    </a:p>
                  </a:txBody>
                  <a:tcPr marL="80995" marR="80995" marT="80995" marB="80995" anchor="ctr">
                    <a:solidFill>
                      <a:schemeClr val="bg1"/>
                    </a:solidFill>
                  </a:tcPr>
                </a:tc>
                <a:tc>
                  <a:txBody>
                    <a:bodyPr/>
                    <a:lstStyle/>
                    <a:p>
                      <a:pPr algn="ctr"/>
                      <a:r>
                        <a:rPr lang="en-GB" sz="2300" b="1" dirty="0">
                          <a:latin typeface="Century Gothic" panose="020B0502020202020204" pitchFamily="34" charset="0"/>
                        </a:rPr>
                        <a:t>pilot</a:t>
                      </a:r>
                    </a:p>
                  </a:txBody>
                  <a:tcPr marL="80995" marR="80995" marT="80995" marB="80995" anchor="ctr">
                    <a:solidFill>
                      <a:schemeClr val="bg1"/>
                    </a:solidFill>
                  </a:tcPr>
                </a:tc>
                <a:tc>
                  <a:txBody>
                    <a:bodyPr/>
                    <a:lstStyle/>
                    <a:p>
                      <a:pPr algn="ctr"/>
                      <a:r>
                        <a:rPr lang="en-GB" sz="2300" b="1" dirty="0">
                          <a:latin typeface="Century Gothic" panose="020B0502020202020204" pitchFamily="34" charset="0"/>
                        </a:rPr>
                        <a:t>human</a:t>
                      </a:r>
                    </a:p>
                  </a:txBody>
                  <a:tcPr marL="80995" marR="80995" marT="80995" marB="80995" anchor="ctr">
                    <a:solidFill>
                      <a:schemeClr val="bg1"/>
                    </a:solidFill>
                  </a:tcPr>
                </a:tc>
                <a:extLst>
                  <a:ext uri="{0D108BD9-81ED-4DB2-BD59-A6C34878D82A}">
                    <a16:rowId xmlns:a16="http://schemas.microsoft.com/office/drawing/2014/main" val="686521925"/>
                  </a:ext>
                </a:extLst>
              </a:tr>
            </a:tbl>
          </a:graphicData>
        </a:graphic>
      </p:graphicFrame>
      <p:grpSp>
        <p:nvGrpSpPr>
          <p:cNvPr id="8" name="Group 7">
            <a:extLst>
              <a:ext uri="{FF2B5EF4-FFF2-40B4-BE49-F238E27FC236}">
                <a16:creationId xmlns:a16="http://schemas.microsoft.com/office/drawing/2014/main" id="{FFAFAE39-D45F-4E5B-8934-6F4AAC5537B9}"/>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F3C3332D-8EAB-42A4-8F76-087629381F9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2559760E-539B-431F-A7C0-6432ABD9C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39109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If inter- means between, what does the word below mean?</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algn="ctr" defTabSz="685800">
              <a:defRPr/>
            </a:pPr>
            <a:r>
              <a:rPr lang="en-GB" sz="3600" b="1" dirty="0">
                <a:solidFill>
                  <a:schemeClr val="tx1"/>
                </a:solidFill>
                <a:latin typeface="Century Gothic" panose="020B0502020202020204" pitchFamily="34" charset="0"/>
              </a:rPr>
              <a:t>interactive</a:t>
            </a:r>
            <a:endParaRPr lang="en-GB" sz="3200" b="1" dirty="0">
              <a:solidFill>
                <a:schemeClr val="tx1"/>
              </a:solidFill>
              <a:latin typeface="Century Gothic" panose="020B0502020202020204" pitchFamily="34" charset="0"/>
            </a:endParaRPr>
          </a:p>
        </p:txBody>
      </p:sp>
      <p:grpSp>
        <p:nvGrpSpPr>
          <p:cNvPr id="6" name="Group 5">
            <a:extLst>
              <a:ext uri="{FF2B5EF4-FFF2-40B4-BE49-F238E27FC236}">
                <a16:creationId xmlns:a16="http://schemas.microsoft.com/office/drawing/2014/main" id="{3C13040D-F9B4-45EA-B421-2EE6B5C860E7}"/>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7C887B38-2DBE-4F9F-A825-1FB4289930E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B5D01CAB-E4CB-4134-8988-20BF2A418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598583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schemas.microsoft.com/office/infopath/2007/PartnerControls"/>
    <ds:schemaRef ds:uri="86144f90-c7b6-48d0-aae5-f5e9e48cc3df"/>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5c7a0828-c5e4-45f8-a074-18a8fdc88ec6"/>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CFB3EF4B-534F-489C-ABD7-B75E76EEE4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135</TotalTime>
  <Words>882</Words>
  <Application>Microsoft Office PowerPoint</Application>
  <PresentationFormat>On-screen Show (4:3)</PresentationFormat>
  <Paragraphs>309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Samantha Mawson</cp:lastModifiedBy>
  <cp:revision>2</cp:revision>
  <dcterms:created xsi:type="dcterms:W3CDTF">2018-03-17T10:08:43Z</dcterms:created>
  <dcterms:modified xsi:type="dcterms:W3CDTF">2019-06-17T12:00:25Z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512">
    <vt:lpwstr>184</vt:lpwstr>
  </property>
</Properties>
</file>