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392" r:id="rId5"/>
    <p:sldId id="256" r:id="rId6"/>
    <p:sldId id="391" r:id="rId7"/>
    <p:sldId id="390" r:id="rId8"/>
    <p:sldId id="361" r:id="rId9"/>
    <p:sldId id="393" r:id="rId10"/>
    <p:sldId id="360" r:id="rId11"/>
    <p:sldId id="394" r:id="rId12"/>
    <p:sldId id="395" r:id="rId13"/>
    <p:sldId id="396" r:id="rId14"/>
    <p:sldId id="413" r:id="rId15"/>
    <p:sldId id="414" r:id="rId16"/>
    <p:sldId id="398" r:id="rId17"/>
    <p:sldId id="400" r:id="rId18"/>
    <p:sldId id="386" r:id="rId19"/>
    <p:sldId id="411" r:id="rId20"/>
    <p:sldId id="412" r:id="rId21"/>
    <p:sldId id="407" r:id="rId22"/>
    <p:sldId id="408" r:id="rId23"/>
    <p:sldId id="406" r:id="rId24"/>
    <p:sldId id="404" r:id="rId25"/>
    <p:sldId id="40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3AA8A-1475-448C-ACBF-4E479CBF3B19}" v="29" dt="2019-06-06T12:53:37.212"/>
    <p1510:client id="{ED2C0A19-ED92-411F-8151-F1EDDFA41BF0}" v="16" dt="2019-06-07T09:38:14.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67" d="100"/>
          <a:sy n="67" d="100"/>
        </p:scale>
        <p:origin x="13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White" userId="cb008d1f-d5ba-4f31-b7d0-7ad2dba0f27f" providerId="ADAL" clId="{636C7D2E-5286-4325-B710-185A85738CF5}"/>
    <pc:docChg chg="custSel modSld">
      <pc:chgData name="Vanessa White" userId="cb008d1f-d5ba-4f31-b7d0-7ad2dba0f27f" providerId="ADAL" clId="{636C7D2E-5286-4325-B710-185A85738CF5}" dt="2019-05-23T12:19:36.910" v="7" actId="207"/>
      <pc:docMkLst>
        <pc:docMk/>
      </pc:docMkLst>
      <pc:sldChg chg="modSp">
        <pc:chgData name="Vanessa White" userId="cb008d1f-d5ba-4f31-b7d0-7ad2dba0f27f" providerId="ADAL" clId="{636C7D2E-5286-4325-B710-185A85738CF5}" dt="2019-05-23T12:19:36.910" v="7" actId="207"/>
        <pc:sldMkLst>
          <pc:docMk/>
          <pc:sldMk cId="1035052751" sldId="361"/>
        </pc:sldMkLst>
        <pc:spChg chg="mod">
          <ac:chgData name="Vanessa White" userId="cb008d1f-d5ba-4f31-b7d0-7ad2dba0f27f" providerId="ADAL" clId="{636C7D2E-5286-4325-B710-185A85738CF5}" dt="2019-05-23T12:19:36.910" v="7" actId="207"/>
          <ac:spMkLst>
            <pc:docMk/>
            <pc:sldMk cId="1035052751" sldId="361"/>
            <ac:spMk id="19" creationId="{5252A847-DE45-4FA3-A1F8-EEBEB845FF8E}"/>
          </ac:spMkLst>
        </pc:spChg>
      </pc:sldChg>
      <pc:sldChg chg="addSp delSp modSp">
        <pc:chgData name="Vanessa White" userId="cb008d1f-d5ba-4f31-b7d0-7ad2dba0f27f" providerId="ADAL" clId="{636C7D2E-5286-4325-B710-185A85738CF5}" dt="2019-05-23T12:18:55.133" v="3"/>
        <pc:sldMkLst>
          <pc:docMk/>
          <pc:sldMk cId="1455478381" sldId="392"/>
        </pc:sldMkLst>
        <pc:spChg chg="del mod">
          <ac:chgData name="Vanessa White" userId="cb008d1f-d5ba-4f31-b7d0-7ad2dba0f27f" providerId="ADAL" clId="{636C7D2E-5286-4325-B710-185A85738CF5}" dt="2019-05-23T12:18:53.750" v="2" actId="478"/>
          <ac:spMkLst>
            <pc:docMk/>
            <pc:sldMk cId="1455478381" sldId="392"/>
            <ac:spMk id="7" creationId="{277FDC6C-B99A-4ED8-B341-A52126824B67}"/>
          </ac:spMkLst>
        </pc:spChg>
        <pc:grpChg chg="add">
          <ac:chgData name="Vanessa White" userId="cb008d1f-d5ba-4f31-b7d0-7ad2dba0f27f" providerId="ADAL" clId="{636C7D2E-5286-4325-B710-185A85738CF5}" dt="2019-05-23T12:18:55.133" v="3"/>
          <ac:grpSpMkLst>
            <pc:docMk/>
            <pc:sldMk cId="1455478381" sldId="392"/>
            <ac:grpSpMk id="10" creationId="{3EEECB39-1B86-4A99-B50C-772D390085E0}"/>
          </ac:grpSpMkLst>
        </pc:grpChg>
        <pc:picChg chg="del">
          <ac:chgData name="Vanessa White" userId="cb008d1f-d5ba-4f31-b7d0-7ad2dba0f27f" providerId="ADAL" clId="{636C7D2E-5286-4325-B710-185A85738CF5}" dt="2019-05-23T12:18:46.329" v="0" actId="478"/>
          <ac:picMkLst>
            <pc:docMk/>
            <pc:sldMk cId="1455478381" sldId="392"/>
            <ac:picMk id="18" creationId="{AF62330C-AB9B-43BE-82E4-98A7F5B9D6D1}"/>
          </ac:picMkLst>
        </pc:picChg>
      </pc:sldChg>
      <pc:sldChg chg="modSp">
        <pc:chgData name="Vanessa White" userId="cb008d1f-d5ba-4f31-b7d0-7ad2dba0f27f" providerId="ADAL" clId="{636C7D2E-5286-4325-B710-185A85738CF5}" dt="2019-05-23T12:19:25.959" v="5" actId="207"/>
        <pc:sldMkLst>
          <pc:docMk/>
          <pc:sldMk cId="2412935549" sldId="393"/>
        </pc:sldMkLst>
        <pc:spChg chg="mod">
          <ac:chgData name="Vanessa White" userId="cb008d1f-d5ba-4f31-b7d0-7ad2dba0f27f" providerId="ADAL" clId="{636C7D2E-5286-4325-B710-185A85738CF5}" dt="2019-05-23T12:19:25.959" v="5" actId="207"/>
          <ac:spMkLst>
            <pc:docMk/>
            <pc:sldMk cId="2412935549" sldId="393"/>
            <ac:spMk id="19" creationId="{5252A847-DE45-4FA3-A1F8-EEBEB845FF8E}"/>
          </ac:spMkLst>
        </pc:spChg>
      </pc:sldChg>
    </pc:docChg>
  </pc:docChgLst>
  <pc:docChgLst>
    <pc:chgData name="Claire Walker" userId="ea9b7a16-6533-4bfc-968f-2b771b65ab59" providerId="ADAL" clId="{01E3AA8A-1475-448C-ACBF-4E479CBF3B19}"/>
    <pc:docChg chg="undo custSel addSld delSld modSld">
      <pc:chgData name="Claire Walker" userId="ea9b7a16-6533-4bfc-968f-2b771b65ab59" providerId="ADAL" clId="{01E3AA8A-1475-448C-ACBF-4E479CBF3B19}" dt="2019-06-06T12:54:17.971" v="2036" actId="20577"/>
      <pc:docMkLst>
        <pc:docMk/>
      </pc:docMkLst>
      <pc:sldChg chg="modSp del">
        <pc:chgData name="Claire Walker" userId="ea9b7a16-6533-4bfc-968f-2b771b65ab59" providerId="ADAL" clId="{01E3AA8A-1475-448C-ACBF-4E479CBF3B19}" dt="2019-06-06T12:41:31.652" v="1347" actId="2696"/>
        <pc:sldMkLst>
          <pc:docMk/>
          <pc:sldMk cId="636014570" sldId="314"/>
        </pc:sldMkLst>
        <pc:spChg chg="mod">
          <ac:chgData name="Claire Walker" userId="ea9b7a16-6533-4bfc-968f-2b771b65ab59" providerId="ADAL" clId="{01E3AA8A-1475-448C-ACBF-4E479CBF3B19}" dt="2019-06-06T12:40:02.074" v="1317" actId="207"/>
          <ac:spMkLst>
            <pc:docMk/>
            <pc:sldMk cId="636014570" sldId="314"/>
            <ac:spMk id="8" creationId="{01835BA7-6B1C-4E0D-9F16-BA0770C9946E}"/>
          </ac:spMkLst>
        </pc:spChg>
        <pc:spChg chg="mod">
          <ac:chgData name="Claire Walker" userId="ea9b7a16-6533-4bfc-968f-2b771b65ab59" providerId="ADAL" clId="{01E3AA8A-1475-448C-ACBF-4E479CBF3B19}" dt="2019-06-06T12:40:02.074" v="1317" actId="207"/>
          <ac:spMkLst>
            <pc:docMk/>
            <pc:sldMk cId="636014570" sldId="314"/>
            <ac:spMk id="12" creationId="{F4BF7553-4798-4DFA-B71A-11F57AC61940}"/>
          </ac:spMkLst>
        </pc:spChg>
        <pc:spChg chg="mod">
          <ac:chgData name="Claire Walker" userId="ea9b7a16-6533-4bfc-968f-2b771b65ab59" providerId="ADAL" clId="{01E3AA8A-1475-448C-ACBF-4E479CBF3B19}" dt="2019-06-06T12:40:02.074" v="1317" actId="207"/>
          <ac:spMkLst>
            <pc:docMk/>
            <pc:sldMk cId="636014570" sldId="314"/>
            <ac:spMk id="13" creationId="{E02635EA-F847-4D98-BEAA-DD214E8B99D0}"/>
          </ac:spMkLst>
        </pc:spChg>
      </pc:sldChg>
      <pc:sldChg chg="modSp">
        <pc:chgData name="Claire Walker" userId="ea9b7a16-6533-4bfc-968f-2b771b65ab59" providerId="ADAL" clId="{01E3AA8A-1475-448C-ACBF-4E479CBF3B19}" dt="2019-06-06T12:21:09.003" v="132" actId="20577"/>
        <pc:sldMkLst>
          <pc:docMk/>
          <pc:sldMk cId="36917022" sldId="360"/>
        </pc:sldMkLst>
        <pc:graphicFrameChg chg="modGraphic">
          <ac:chgData name="Claire Walker" userId="ea9b7a16-6533-4bfc-968f-2b771b65ab59" providerId="ADAL" clId="{01E3AA8A-1475-448C-ACBF-4E479CBF3B19}" dt="2019-06-06T12:21:09.003" v="132" actId="20577"/>
          <ac:graphicFrameMkLst>
            <pc:docMk/>
            <pc:sldMk cId="36917022" sldId="360"/>
            <ac:graphicFrameMk id="7" creationId="{E94386C1-0467-4EEE-A641-D64E725D551F}"/>
          </ac:graphicFrameMkLst>
        </pc:graphicFrameChg>
      </pc:sldChg>
      <pc:sldChg chg="modSp">
        <pc:chgData name="Claire Walker" userId="ea9b7a16-6533-4bfc-968f-2b771b65ab59" providerId="ADAL" clId="{01E3AA8A-1475-448C-ACBF-4E479CBF3B19}" dt="2019-06-06T12:46:00.625" v="1486" actId="313"/>
        <pc:sldMkLst>
          <pc:docMk/>
          <pc:sldMk cId="310986706" sldId="386"/>
        </pc:sldMkLst>
        <pc:spChg chg="mod">
          <ac:chgData name="Claire Walker" userId="ea9b7a16-6533-4bfc-968f-2b771b65ab59" providerId="ADAL" clId="{01E3AA8A-1475-448C-ACBF-4E479CBF3B19}" dt="2019-06-06T12:46:00.625" v="1486" actId="313"/>
          <ac:spMkLst>
            <pc:docMk/>
            <pc:sldMk cId="310986706" sldId="386"/>
            <ac:spMk id="19" creationId="{5252A847-DE45-4FA3-A1F8-EEBEB845FF8E}"/>
          </ac:spMkLst>
        </pc:spChg>
      </pc:sldChg>
      <pc:sldChg chg="modSp">
        <pc:chgData name="Claire Walker" userId="ea9b7a16-6533-4bfc-968f-2b771b65ab59" providerId="ADAL" clId="{01E3AA8A-1475-448C-ACBF-4E479CBF3B19}" dt="2019-06-06T12:19:59.991" v="117" actId="114"/>
        <pc:sldMkLst>
          <pc:docMk/>
          <pc:sldMk cId="2412935549" sldId="393"/>
        </pc:sldMkLst>
        <pc:spChg chg="mod">
          <ac:chgData name="Claire Walker" userId="ea9b7a16-6533-4bfc-968f-2b771b65ab59" providerId="ADAL" clId="{01E3AA8A-1475-448C-ACBF-4E479CBF3B19}" dt="2019-06-06T12:19:59.991" v="117" actId="114"/>
          <ac:spMkLst>
            <pc:docMk/>
            <pc:sldMk cId="2412935549" sldId="393"/>
            <ac:spMk id="19" creationId="{5252A847-DE45-4FA3-A1F8-EEBEB845FF8E}"/>
          </ac:spMkLst>
        </pc:spChg>
      </pc:sldChg>
      <pc:sldChg chg="modSp">
        <pc:chgData name="Claire Walker" userId="ea9b7a16-6533-4bfc-968f-2b771b65ab59" providerId="ADAL" clId="{01E3AA8A-1475-448C-ACBF-4E479CBF3B19}" dt="2019-06-06T12:21:26.056" v="152" actId="20577"/>
        <pc:sldMkLst>
          <pc:docMk/>
          <pc:sldMk cId="773728552" sldId="394"/>
        </pc:sldMkLst>
        <pc:graphicFrameChg chg="modGraphic">
          <ac:chgData name="Claire Walker" userId="ea9b7a16-6533-4bfc-968f-2b771b65ab59" providerId="ADAL" clId="{01E3AA8A-1475-448C-ACBF-4E479CBF3B19}" dt="2019-06-06T12:21:26.056" v="152" actId="20577"/>
          <ac:graphicFrameMkLst>
            <pc:docMk/>
            <pc:sldMk cId="773728552" sldId="394"/>
            <ac:graphicFrameMk id="7" creationId="{E94386C1-0467-4EEE-A641-D64E725D551F}"/>
          </ac:graphicFrameMkLst>
        </pc:graphicFrameChg>
      </pc:sldChg>
      <pc:sldChg chg="modSp">
        <pc:chgData name="Claire Walker" userId="ea9b7a16-6533-4bfc-968f-2b771b65ab59" providerId="ADAL" clId="{01E3AA8A-1475-448C-ACBF-4E479CBF3B19}" dt="2019-06-06T12:23:31.614" v="308" actId="20577"/>
        <pc:sldMkLst>
          <pc:docMk/>
          <pc:sldMk cId="624500553" sldId="395"/>
        </pc:sldMkLst>
        <pc:spChg chg="mod">
          <ac:chgData name="Claire Walker" userId="ea9b7a16-6533-4bfc-968f-2b771b65ab59" providerId="ADAL" clId="{01E3AA8A-1475-448C-ACBF-4E479CBF3B19}" dt="2019-06-06T12:23:31.614" v="308" actId="20577"/>
          <ac:spMkLst>
            <pc:docMk/>
            <pc:sldMk cId="624500553" sldId="395"/>
            <ac:spMk id="19" creationId="{5252A847-DE45-4FA3-A1F8-EEBEB845FF8E}"/>
          </ac:spMkLst>
        </pc:spChg>
      </pc:sldChg>
      <pc:sldChg chg="addSp modSp">
        <pc:chgData name="Claire Walker" userId="ea9b7a16-6533-4bfc-968f-2b771b65ab59" providerId="ADAL" clId="{01E3AA8A-1475-448C-ACBF-4E479CBF3B19}" dt="2019-06-06T12:52:04.002" v="1976" actId="1035"/>
        <pc:sldMkLst>
          <pc:docMk/>
          <pc:sldMk cId="652633347" sldId="396"/>
        </pc:sldMkLst>
        <pc:spChg chg="add mod">
          <ac:chgData name="Claire Walker" userId="ea9b7a16-6533-4bfc-968f-2b771b65ab59" providerId="ADAL" clId="{01E3AA8A-1475-448C-ACBF-4E479CBF3B19}" dt="2019-06-06T12:52:04.002" v="1976" actId="1035"/>
          <ac:spMkLst>
            <pc:docMk/>
            <pc:sldMk cId="652633347" sldId="396"/>
            <ac:spMk id="2" creationId="{17CAD8C6-0C8F-4BC5-A888-513C15BE2758}"/>
          </ac:spMkLst>
        </pc:spChg>
        <pc:spChg chg="mod">
          <ac:chgData name="Claire Walker" userId="ea9b7a16-6533-4bfc-968f-2b771b65ab59" providerId="ADAL" clId="{01E3AA8A-1475-448C-ACBF-4E479CBF3B19}" dt="2019-06-06T12:23:53.128" v="310" actId="207"/>
          <ac:spMkLst>
            <pc:docMk/>
            <pc:sldMk cId="652633347" sldId="396"/>
            <ac:spMk id="19" creationId="{5252A847-DE45-4FA3-A1F8-EEBEB845FF8E}"/>
          </ac:spMkLst>
        </pc:spChg>
      </pc:sldChg>
      <pc:sldChg chg="addSp delSp modSp">
        <pc:chgData name="Claire Walker" userId="ea9b7a16-6533-4bfc-968f-2b771b65ab59" providerId="ADAL" clId="{01E3AA8A-1475-448C-ACBF-4E479CBF3B19}" dt="2019-06-06T12:29:49.045" v="550"/>
        <pc:sldMkLst>
          <pc:docMk/>
          <pc:sldMk cId="1236678624" sldId="397"/>
        </pc:sldMkLst>
        <pc:spChg chg="del mod">
          <ac:chgData name="Claire Walker" userId="ea9b7a16-6533-4bfc-968f-2b771b65ab59" providerId="ADAL" clId="{01E3AA8A-1475-448C-ACBF-4E479CBF3B19}" dt="2019-06-06T12:29:48.218" v="549" actId="478"/>
          <ac:spMkLst>
            <pc:docMk/>
            <pc:sldMk cId="1236678624" sldId="397"/>
            <ac:spMk id="7" creationId="{AD9160C0-B2CA-4B78-9BDB-8AE41243B6A7}"/>
          </ac:spMkLst>
        </pc:spChg>
        <pc:spChg chg="add del">
          <ac:chgData name="Claire Walker" userId="ea9b7a16-6533-4bfc-968f-2b771b65ab59" providerId="ADAL" clId="{01E3AA8A-1475-448C-ACBF-4E479CBF3B19}" dt="2019-06-06T12:29:45.788" v="547"/>
          <ac:spMkLst>
            <pc:docMk/>
            <pc:sldMk cId="1236678624" sldId="397"/>
            <ac:spMk id="8" creationId="{B0BB0DBD-4DC4-42BB-AE1C-233EDCE91DB8}"/>
          </ac:spMkLst>
        </pc:spChg>
        <pc:spChg chg="add">
          <ac:chgData name="Claire Walker" userId="ea9b7a16-6533-4bfc-968f-2b771b65ab59" providerId="ADAL" clId="{01E3AA8A-1475-448C-ACBF-4E479CBF3B19}" dt="2019-06-06T12:29:49.045" v="550"/>
          <ac:spMkLst>
            <pc:docMk/>
            <pc:sldMk cId="1236678624" sldId="397"/>
            <ac:spMk id="12" creationId="{DF46A669-338E-4C91-A839-21C00993FA66}"/>
          </ac:spMkLst>
        </pc:spChg>
        <pc:spChg chg="add del">
          <ac:chgData name="Claire Walker" userId="ea9b7a16-6533-4bfc-968f-2b771b65ab59" providerId="ADAL" clId="{01E3AA8A-1475-448C-ACBF-4E479CBF3B19}" dt="2019-06-06T12:29:46.389" v="548" actId="478"/>
          <ac:spMkLst>
            <pc:docMk/>
            <pc:sldMk cId="1236678624" sldId="397"/>
            <ac:spMk id="19" creationId="{5252A847-DE45-4FA3-A1F8-EEBEB845FF8E}"/>
          </ac:spMkLst>
        </pc:spChg>
      </pc:sldChg>
      <pc:sldChg chg="modSp">
        <pc:chgData name="Claire Walker" userId="ea9b7a16-6533-4bfc-968f-2b771b65ab59" providerId="ADAL" clId="{01E3AA8A-1475-448C-ACBF-4E479CBF3B19}" dt="2019-06-06T12:39:25.795" v="1308" actId="20577"/>
        <pc:sldMkLst>
          <pc:docMk/>
          <pc:sldMk cId="3598622782" sldId="398"/>
        </pc:sldMkLst>
        <pc:spChg chg="mod">
          <ac:chgData name="Claire Walker" userId="ea9b7a16-6533-4bfc-968f-2b771b65ab59" providerId="ADAL" clId="{01E3AA8A-1475-448C-ACBF-4E479CBF3B19}" dt="2019-06-06T12:39:25.795" v="1308" actId="20577"/>
          <ac:spMkLst>
            <pc:docMk/>
            <pc:sldMk cId="3598622782" sldId="398"/>
            <ac:spMk id="19" creationId="{5252A847-DE45-4FA3-A1F8-EEBEB845FF8E}"/>
          </ac:spMkLst>
        </pc:spChg>
      </pc:sldChg>
      <pc:sldChg chg="addSp delSp modSp">
        <pc:chgData name="Claire Walker" userId="ea9b7a16-6533-4bfc-968f-2b771b65ab59" providerId="ADAL" clId="{01E3AA8A-1475-448C-ACBF-4E479CBF3B19}" dt="2019-06-06T12:29:39.035" v="544" actId="1038"/>
        <pc:sldMkLst>
          <pc:docMk/>
          <pc:sldMk cId="1508930022" sldId="399"/>
        </pc:sldMkLst>
        <pc:spChg chg="add del mod">
          <ac:chgData name="Claire Walker" userId="ea9b7a16-6533-4bfc-968f-2b771b65ab59" providerId="ADAL" clId="{01E3AA8A-1475-448C-ACBF-4E479CBF3B19}" dt="2019-06-06T12:29:39.035" v="544" actId="1038"/>
          <ac:spMkLst>
            <pc:docMk/>
            <pc:sldMk cId="1508930022" sldId="399"/>
            <ac:spMk id="7" creationId="{AD9160C0-B2CA-4B78-9BDB-8AE41243B6A7}"/>
          </ac:spMkLst>
        </pc:spChg>
        <pc:spChg chg="add del mod">
          <ac:chgData name="Claire Walker" userId="ea9b7a16-6533-4bfc-968f-2b771b65ab59" providerId="ADAL" clId="{01E3AA8A-1475-448C-ACBF-4E479CBF3B19}" dt="2019-06-06T12:29:34.861" v="532"/>
          <ac:spMkLst>
            <pc:docMk/>
            <pc:sldMk cId="1508930022" sldId="399"/>
            <ac:spMk id="8" creationId="{BE0F61BB-2982-41CA-AC32-490F84BA3F19}"/>
          </ac:spMkLst>
        </pc:spChg>
        <pc:spChg chg="mod">
          <ac:chgData name="Claire Walker" userId="ea9b7a16-6533-4bfc-968f-2b771b65ab59" providerId="ADAL" clId="{01E3AA8A-1475-448C-ACBF-4E479CBF3B19}" dt="2019-06-06T12:29:32.965" v="527" actId="20577"/>
          <ac:spMkLst>
            <pc:docMk/>
            <pc:sldMk cId="1508930022" sldId="399"/>
            <ac:spMk id="19" creationId="{5252A847-DE45-4FA3-A1F8-EEBEB845FF8E}"/>
          </ac:spMkLst>
        </pc:spChg>
      </pc:sldChg>
      <pc:sldChg chg="modSp">
        <pc:chgData name="Claire Walker" userId="ea9b7a16-6533-4bfc-968f-2b771b65ab59" providerId="ADAL" clId="{01E3AA8A-1475-448C-ACBF-4E479CBF3B19}" dt="2019-06-06T12:39:34.396" v="1316" actId="20577"/>
        <pc:sldMkLst>
          <pc:docMk/>
          <pc:sldMk cId="23324674" sldId="400"/>
        </pc:sldMkLst>
        <pc:spChg chg="mod">
          <ac:chgData name="Claire Walker" userId="ea9b7a16-6533-4bfc-968f-2b771b65ab59" providerId="ADAL" clId="{01E3AA8A-1475-448C-ACBF-4E479CBF3B19}" dt="2019-06-06T12:39:34.396" v="1316" actId="20577"/>
          <ac:spMkLst>
            <pc:docMk/>
            <pc:sldMk cId="23324674" sldId="400"/>
            <ac:spMk id="19" creationId="{5252A847-DE45-4FA3-A1F8-EEBEB845FF8E}"/>
          </ac:spMkLst>
        </pc:spChg>
      </pc:sldChg>
      <pc:sldChg chg="del">
        <pc:chgData name="Claire Walker" userId="ea9b7a16-6533-4bfc-968f-2b771b65ab59" providerId="ADAL" clId="{01E3AA8A-1475-448C-ACBF-4E479CBF3B19}" dt="2019-06-06T12:42:53.519" v="1422" actId="2696"/>
        <pc:sldMkLst>
          <pc:docMk/>
          <pc:sldMk cId="477122457" sldId="401"/>
        </pc:sldMkLst>
      </pc:sldChg>
      <pc:sldChg chg="modSp">
        <pc:chgData name="Claire Walker" userId="ea9b7a16-6533-4bfc-968f-2b771b65ab59" providerId="ADAL" clId="{01E3AA8A-1475-448C-ACBF-4E479CBF3B19}" dt="2019-06-06T12:53:27.299" v="2022" actId="20577"/>
        <pc:sldMkLst>
          <pc:docMk/>
          <pc:sldMk cId="3783199276" sldId="402"/>
        </pc:sldMkLst>
        <pc:spChg chg="mod">
          <ac:chgData name="Claire Walker" userId="ea9b7a16-6533-4bfc-968f-2b771b65ab59" providerId="ADAL" clId="{01E3AA8A-1475-448C-ACBF-4E479CBF3B19}" dt="2019-06-06T12:53:27.299" v="2022" actId="20577"/>
          <ac:spMkLst>
            <pc:docMk/>
            <pc:sldMk cId="3783199276" sldId="402"/>
            <ac:spMk id="19" creationId="{5252A847-DE45-4FA3-A1F8-EEBEB845FF8E}"/>
          </ac:spMkLst>
        </pc:spChg>
      </pc:sldChg>
      <pc:sldChg chg="modSp del">
        <pc:chgData name="Claire Walker" userId="ea9b7a16-6533-4bfc-968f-2b771b65ab59" providerId="ADAL" clId="{01E3AA8A-1475-448C-ACBF-4E479CBF3B19}" dt="2019-06-06T12:46:56.826" v="1529" actId="2696"/>
        <pc:sldMkLst>
          <pc:docMk/>
          <pc:sldMk cId="2585598119" sldId="403"/>
        </pc:sldMkLst>
        <pc:spChg chg="mod">
          <ac:chgData name="Claire Walker" userId="ea9b7a16-6533-4bfc-968f-2b771b65ab59" providerId="ADAL" clId="{01E3AA8A-1475-448C-ACBF-4E479CBF3B19}" dt="2019-06-06T12:46:25.294" v="1520" actId="20577"/>
          <ac:spMkLst>
            <pc:docMk/>
            <pc:sldMk cId="2585598119" sldId="403"/>
            <ac:spMk id="19" creationId="{5252A847-DE45-4FA3-A1F8-EEBEB845FF8E}"/>
          </ac:spMkLst>
        </pc:spChg>
      </pc:sldChg>
      <pc:sldChg chg="modSp">
        <pc:chgData name="Claire Walker" userId="ea9b7a16-6533-4bfc-968f-2b771b65ab59" providerId="ADAL" clId="{01E3AA8A-1475-448C-ACBF-4E479CBF3B19}" dt="2019-06-06T12:54:09.269" v="2031" actId="20577"/>
        <pc:sldMkLst>
          <pc:docMk/>
          <pc:sldMk cId="183376498" sldId="404"/>
        </pc:sldMkLst>
        <pc:spChg chg="mod">
          <ac:chgData name="Claire Walker" userId="ea9b7a16-6533-4bfc-968f-2b771b65ab59" providerId="ADAL" clId="{01E3AA8A-1475-448C-ACBF-4E479CBF3B19}" dt="2019-06-06T12:54:09.269" v="2031" actId="20577"/>
          <ac:spMkLst>
            <pc:docMk/>
            <pc:sldMk cId="183376498" sldId="404"/>
            <ac:spMk id="19" creationId="{5252A847-DE45-4FA3-A1F8-EEBEB845FF8E}"/>
          </ac:spMkLst>
        </pc:spChg>
      </pc:sldChg>
      <pc:sldChg chg="modSp">
        <pc:chgData name="Claire Walker" userId="ea9b7a16-6533-4bfc-968f-2b771b65ab59" providerId="ADAL" clId="{01E3AA8A-1475-448C-ACBF-4E479CBF3B19}" dt="2019-06-06T12:54:17.971" v="2036" actId="20577"/>
        <pc:sldMkLst>
          <pc:docMk/>
          <pc:sldMk cId="2889085891" sldId="405"/>
        </pc:sldMkLst>
        <pc:spChg chg="mod">
          <ac:chgData name="Claire Walker" userId="ea9b7a16-6533-4bfc-968f-2b771b65ab59" providerId="ADAL" clId="{01E3AA8A-1475-448C-ACBF-4E479CBF3B19}" dt="2019-06-06T12:54:17.971" v="2036" actId="20577"/>
          <ac:spMkLst>
            <pc:docMk/>
            <pc:sldMk cId="2889085891" sldId="405"/>
            <ac:spMk id="19" creationId="{5252A847-DE45-4FA3-A1F8-EEBEB845FF8E}"/>
          </ac:spMkLst>
        </pc:spChg>
      </pc:sldChg>
      <pc:sldChg chg="modSp">
        <pc:chgData name="Claire Walker" userId="ea9b7a16-6533-4bfc-968f-2b771b65ab59" providerId="ADAL" clId="{01E3AA8A-1475-448C-ACBF-4E479CBF3B19}" dt="2019-06-06T12:54:05.129" v="2028" actId="20577"/>
        <pc:sldMkLst>
          <pc:docMk/>
          <pc:sldMk cId="3140572752" sldId="406"/>
        </pc:sldMkLst>
        <pc:spChg chg="mod">
          <ac:chgData name="Claire Walker" userId="ea9b7a16-6533-4bfc-968f-2b771b65ab59" providerId="ADAL" clId="{01E3AA8A-1475-448C-ACBF-4E479CBF3B19}" dt="2019-06-06T12:54:05.129" v="2028" actId="20577"/>
          <ac:spMkLst>
            <pc:docMk/>
            <pc:sldMk cId="3140572752" sldId="406"/>
            <ac:spMk id="19" creationId="{5252A847-DE45-4FA3-A1F8-EEBEB845FF8E}"/>
          </ac:spMkLst>
        </pc:spChg>
      </pc:sldChg>
      <pc:sldChg chg="modSp add">
        <pc:chgData name="Claire Walker" userId="ea9b7a16-6533-4bfc-968f-2b771b65ab59" providerId="ADAL" clId="{01E3AA8A-1475-448C-ACBF-4E479CBF3B19}" dt="2019-06-06T12:41:24.342" v="1346" actId="2710"/>
        <pc:sldMkLst>
          <pc:docMk/>
          <pc:sldMk cId="2103328605" sldId="407"/>
        </pc:sldMkLst>
        <pc:spChg chg="mod">
          <ac:chgData name="Claire Walker" userId="ea9b7a16-6533-4bfc-968f-2b771b65ab59" providerId="ADAL" clId="{01E3AA8A-1475-448C-ACBF-4E479CBF3B19}" dt="2019-06-06T12:41:24.342" v="1346" actId="2710"/>
          <ac:spMkLst>
            <pc:docMk/>
            <pc:sldMk cId="2103328605" sldId="407"/>
            <ac:spMk id="19" creationId="{5252A847-DE45-4FA3-A1F8-EEBEB845FF8E}"/>
          </ac:spMkLst>
        </pc:spChg>
      </pc:sldChg>
      <pc:sldChg chg="addSp modSp add">
        <pc:chgData name="Claire Walker" userId="ea9b7a16-6533-4bfc-968f-2b771b65ab59" providerId="ADAL" clId="{01E3AA8A-1475-448C-ACBF-4E479CBF3B19}" dt="2019-06-06T12:42:47.710" v="1421" actId="1036"/>
        <pc:sldMkLst>
          <pc:docMk/>
          <pc:sldMk cId="2051821680" sldId="408"/>
        </pc:sldMkLst>
        <pc:spChg chg="add mod">
          <ac:chgData name="Claire Walker" userId="ea9b7a16-6533-4bfc-968f-2b771b65ab59" providerId="ADAL" clId="{01E3AA8A-1475-448C-ACBF-4E479CBF3B19}" dt="2019-06-06T12:42:29.054" v="1403" actId="1035"/>
          <ac:spMkLst>
            <pc:docMk/>
            <pc:sldMk cId="2051821680" sldId="408"/>
            <ac:spMk id="14" creationId="{669CF07C-5B8D-4922-9A52-1EA6886CAD4D}"/>
          </ac:spMkLst>
        </pc:spChg>
        <pc:spChg chg="add mod">
          <ac:chgData name="Claire Walker" userId="ea9b7a16-6533-4bfc-968f-2b771b65ab59" providerId="ADAL" clId="{01E3AA8A-1475-448C-ACBF-4E479CBF3B19}" dt="2019-06-06T12:42:20.499" v="1393" actId="1036"/>
          <ac:spMkLst>
            <pc:docMk/>
            <pc:sldMk cId="2051821680" sldId="408"/>
            <ac:spMk id="15" creationId="{BB2336E3-776F-47F8-BB73-BFA437DECAD0}"/>
          </ac:spMkLst>
        </pc:spChg>
        <pc:spChg chg="add mod">
          <ac:chgData name="Claire Walker" userId="ea9b7a16-6533-4bfc-968f-2b771b65ab59" providerId="ADAL" clId="{01E3AA8A-1475-448C-ACBF-4E479CBF3B19}" dt="2019-06-06T12:42:47.710" v="1421" actId="1036"/>
          <ac:spMkLst>
            <pc:docMk/>
            <pc:sldMk cId="2051821680" sldId="408"/>
            <ac:spMk id="16" creationId="{E4A31843-7A16-4410-B96D-7301DD0DEFA1}"/>
          </ac:spMkLst>
        </pc:spChg>
      </pc:sldChg>
      <pc:sldChg chg="modSp add del">
        <pc:chgData name="Claire Walker" userId="ea9b7a16-6533-4bfc-968f-2b771b65ab59" providerId="ADAL" clId="{01E3AA8A-1475-448C-ACBF-4E479CBF3B19}" dt="2019-06-06T12:53:29.164" v="2023" actId="2696"/>
        <pc:sldMkLst>
          <pc:docMk/>
          <pc:sldMk cId="3296064390" sldId="409"/>
        </pc:sldMkLst>
        <pc:spChg chg="mod">
          <ac:chgData name="Claire Walker" userId="ea9b7a16-6533-4bfc-968f-2b771b65ab59" providerId="ADAL" clId="{01E3AA8A-1475-448C-ACBF-4E479CBF3B19}" dt="2019-06-06T12:47:16.056" v="1537" actId="115"/>
          <ac:spMkLst>
            <pc:docMk/>
            <pc:sldMk cId="3296064390" sldId="409"/>
            <ac:spMk id="19" creationId="{5252A847-DE45-4FA3-A1F8-EEBEB845FF8E}"/>
          </ac:spMkLst>
        </pc:spChg>
      </pc:sldChg>
      <pc:sldChg chg="modSp add">
        <pc:chgData name="Claire Walker" userId="ea9b7a16-6533-4bfc-968f-2b771b65ab59" providerId="ADAL" clId="{01E3AA8A-1475-448C-ACBF-4E479CBF3B19}" dt="2019-06-06T12:53:38.370" v="2025" actId="115"/>
        <pc:sldMkLst>
          <pc:docMk/>
          <pc:sldMk cId="3166455782" sldId="410"/>
        </pc:sldMkLst>
        <pc:spChg chg="mod">
          <ac:chgData name="Claire Walker" userId="ea9b7a16-6533-4bfc-968f-2b771b65ab59" providerId="ADAL" clId="{01E3AA8A-1475-448C-ACBF-4E479CBF3B19}" dt="2019-06-06T12:53:38.370" v="2025" actId="115"/>
          <ac:spMkLst>
            <pc:docMk/>
            <pc:sldMk cId="3166455782" sldId="410"/>
            <ac:spMk id="19" creationId="{5252A847-DE45-4FA3-A1F8-EEBEB845FF8E}"/>
          </ac:spMkLst>
        </pc:spChg>
      </pc:sldChg>
    </pc:docChg>
  </pc:docChgLst>
  <pc:docChgLst>
    <pc:chgData name="Victoria Worthington" userId="3602fdab-493b-4fe0-87da-353562330a36" providerId="ADAL" clId="{ED2C0A19-ED92-411F-8151-F1EDDFA41BF0}"/>
    <pc:docChg chg="undo custSel addSld delSld modSld sldOrd">
      <pc:chgData name="Victoria Worthington" userId="3602fdab-493b-4fe0-87da-353562330a36" providerId="ADAL" clId="{ED2C0A19-ED92-411F-8151-F1EDDFA41BF0}" dt="2019-06-07T09:38:14.507" v="261" actId="207"/>
      <pc:docMkLst>
        <pc:docMk/>
      </pc:docMkLst>
      <pc:sldChg chg="modSp">
        <pc:chgData name="Victoria Worthington" userId="3602fdab-493b-4fe0-87da-353562330a36" providerId="ADAL" clId="{ED2C0A19-ED92-411F-8151-F1EDDFA41BF0}" dt="2019-06-07T09:22:13.830" v="143" actId="255"/>
        <pc:sldMkLst>
          <pc:docMk/>
          <pc:sldMk cId="2637481266" sldId="256"/>
        </pc:sldMkLst>
        <pc:spChg chg="mod">
          <ac:chgData name="Victoria Worthington" userId="3602fdab-493b-4fe0-87da-353562330a36" providerId="ADAL" clId="{ED2C0A19-ED92-411F-8151-F1EDDFA41BF0}" dt="2019-06-07T09:22:13.830" v="143" actId="255"/>
          <ac:spMkLst>
            <pc:docMk/>
            <pc:sldMk cId="2637481266" sldId="256"/>
            <ac:spMk id="19" creationId="{5252A847-DE45-4FA3-A1F8-EEBEB845FF8E}"/>
          </ac:spMkLst>
        </pc:spChg>
      </pc:sldChg>
      <pc:sldChg chg="modSp">
        <pc:chgData name="Victoria Worthington" userId="3602fdab-493b-4fe0-87da-353562330a36" providerId="ADAL" clId="{ED2C0A19-ED92-411F-8151-F1EDDFA41BF0}" dt="2019-06-07T09:35:52.659" v="215" actId="20577"/>
        <pc:sldMkLst>
          <pc:docMk/>
          <pc:sldMk cId="310986706" sldId="386"/>
        </pc:sldMkLst>
        <pc:spChg chg="mod">
          <ac:chgData name="Victoria Worthington" userId="3602fdab-493b-4fe0-87da-353562330a36" providerId="ADAL" clId="{ED2C0A19-ED92-411F-8151-F1EDDFA41BF0}" dt="2019-06-07T09:35:52.659" v="215" actId="20577"/>
          <ac:spMkLst>
            <pc:docMk/>
            <pc:sldMk cId="310986706" sldId="386"/>
            <ac:spMk id="19" creationId="{5252A847-DE45-4FA3-A1F8-EEBEB845FF8E}"/>
          </ac:spMkLst>
        </pc:spChg>
      </pc:sldChg>
      <pc:sldChg chg="modSp">
        <pc:chgData name="Victoria Worthington" userId="3602fdab-493b-4fe0-87da-353562330a36" providerId="ADAL" clId="{ED2C0A19-ED92-411F-8151-F1EDDFA41BF0}" dt="2019-06-07T09:23:35.241" v="160" actId="1038"/>
        <pc:sldMkLst>
          <pc:docMk/>
          <pc:sldMk cId="652633347" sldId="396"/>
        </pc:sldMkLst>
        <pc:spChg chg="mod">
          <ac:chgData name="Victoria Worthington" userId="3602fdab-493b-4fe0-87da-353562330a36" providerId="ADAL" clId="{ED2C0A19-ED92-411F-8151-F1EDDFA41BF0}" dt="2019-06-07T09:23:35.241" v="160" actId="1038"/>
          <ac:spMkLst>
            <pc:docMk/>
            <pc:sldMk cId="652633347" sldId="396"/>
            <ac:spMk id="2" creationId="{17CAD8C6-0C8F-4BC5-A888-513C15BE2758}"/>
          </ac:spMkLst>
        </pc:spChg>
      </pc:sldChg>
      <pc:sldChg chg="modSp">
        <pc:chgData name="Victoria Worthington" userId="3602fdab-493b-4fe0-87da-353562330a36" providerId="ADAL" clId="{ED2C0A19-ED92-411F-8151-F1EDDFA41BF0}" dt="2019-06-07T09:35:27.893" v="207" actId="20577"/>
        <pc:sldMkLst>
          <pc:docMk/>
          <pc:sldMk cId="3598622782" sldId="398"/>
        </pc:sldMkLst>
        <pc:spChg chg="mod">
          <ac:chgData name="Victoria Worthington" userId="3602fdab-493b-4fe0-87da-353562330a36" providerId="ADAL" clId="{ED2C0A19-ED92-411F-8151-F1EDDFA41BF0}" dt="2019-06-07T09:35:27.893" v="207" actId="20577"/>
          <ac:spMkLst>
            <pc:docMk/>
            <pc:sldMk cId="3598622782" sldId="398"/>
            <ac:spMk id="19" creationId="{5252A847-DE45-4FA3-A1F8-EEBEB845FF8E}"/>
          </ac:spMkLst>
        </pc:spChg>
      </pc:sldChg>
      <pc:sldChg chg="modSp">
        <pc:chgData name="Victoria Worthington" userId="3602fdab-493b-4fe0-87da-353562330a36" providerId="ADAL" clId="{ED2C0A19-ED92-411F-8151-F1EDDFA41BF0}" dt="2019-06-07T09:35:25.858" v="206" actId="20577"/>
        <pc:sldMkLst>
          <pc:docMk/>
          <pc:sldMk cId="23324674" sldId="400"/>
        </pc:sldMkLst>
        <pc:spChg chg="mod">
          <ac:chgData name="Victoria Worthington" userId="3602fdab-493b-4fe0-87da-353562330a36" providerId="ADAL" clId="{ED2C0A19-ED92-411F-8151-F1EDDFA41BF0}" dt="2019-06-07T09:35:25.858" v="206" actId="20577"/>
          <ac:spMkLst>
            <pc:docMk/>
            <pc:sldMk cId="23324674" sldId="400"/>
            <ac:spMk id="19" creationId="{5252A847-DE45-4FA3-A1F8-EEBEB845FF8E}"/>
          </ac:spMkLst>
        </pc:spChg>
      </pc:sldChg>
      <pc:sldChg chg="modSp add del">
        <pc:chgData name="Victoria Worthington" userId="3602fdab-493b-4fe0-87da-353562330a36" providerId="ADAL" clId="{ED2C0A19-ED92-411F-8151-F1EDDFA41BF0}" dt="2019-06-07T09:37:14.367" v="232" actId="2696"/>
        <pc:sldMkLst>
          <pc:docMk/>
          <pc:sldMk cId="3783199276" sldId="402"/>
        </pc:sldMkLst>
        <pc:spChg chg="mod">
          <ac:chgData name="Victoria Worthington" userId="3602fdab-493b-4fe0-87da-353562330a36" providerId="ADAL" clId="{ED2C0A19-ED92-411F-8151-F1EDDFA41BF0}" dt="2019-06-07T09:27:32.630" v="174" actId="20577"/>
          <ac:spMkLst>
            <pc:docMk/>
            <pc:sldMk cId="3783199276" sldId="402"/>
            <ac:spMk id="19" creationId="{5252A847-DE45-4FA3-A1F8-EEBEB845FF8E}"/>
          </ac:spMkLst>
        </pc:spChg>
      </pc:sldChg>
      <pc:sldChg chg="modSp">
        <pc:chgData name="Victoria Worthington" userId="3602fdab-493b-4fe0-87da-353562330a36" providerId="ADAL" clId="{ED2C0A19-ED92-411F-8151-F1EDDFA41BF0}" dt="2019-06-07T09:38:14.507" v="261" actId="207"/>
        <pc:sldMkLst>
          <pc:docMk/>
          <pc:sldMk cId="183376498" sldId="404"/>
        </pc:sldMkLst>
        <pc:spChg chg="mod">
          <ac:chgData name="Victoria Worthington" userId="3602fdab-493b-4fe0-87da-353562330a36" providerId="ADAL" clId="{ED2C0A19-ED92-411F-8151-F1EDDFA41BF0}" dt="2019-06-07T09:38:14.507" v="261" actId="207"/>
          <ac:spMkLst>
            <pc:docMk/>
            <pc:sldMk cId="183376498" sldId="404"/>
            <ac:spMk id="19" creationId="{5252A847-DE45-4FA3-A1F8-EEBEB845FF8E}"/>
          </ac:spMkLst>
        </pc:spChg>
      </pc:sldChg>
      <pc:sldChg chg="modSp">
        <pc:chgData name="Victoria Worthington" userId="3602fdab-493b-4fe0-87da-353562330a36" providerId="ADAL" clId="{ED2C0A19-ED92-411F-8151-F1EDDFA41BF0}" dt="2019-06-07T09:30:08.386" v="203" actId="20577"/>
        <pc:sldMkLst>
          <pc:docMk/>
          <pc:sldMk cId="2889085891" sldId="405"/>
        </pc:sldMkLst>
        <pc:spChg chg="mod">
          <ac:chgData name="Victoria Worthington" userId="3602fdab-493b-4fe0-87da-353562330a36" providerId="ADAL" clId="{ED2C0A19-ED92-411F-8151-F1EDDFA41BF0}" dt="2019-06-07T09:30:08.386" v="203" actId="20577"/>
          <ac:spMkLst>
            <pc:docMk/>
            <pc:sldMk cId="2889085891" sldId="405"/>
            <ac:spMk id="19" creationId="{5252A847-DE45-4FA3-A1F8-EEBEB845FF8E}"/>
          </ac:spMkLst>
        </pc:spChg>
      </pc:sldChg>
      <pc:sldChg chg="modSp">
        <pc:chgData name="Victoria Worthington" userId="3602fdab-493b-4fe0-87da-353562330a36" providerId="ADAL" clId="{ED2C0A19-ED92-411F-8151-F1EDDFA41BF0}" dt="2019-06-07T09:29:29.423" v="187" actId="20577"/>
        <pc:sldMkLst>
          <pc:docMk/>
          <pc:sldMk cId="3140572752" sldId="406"/>
        </pc:sldMkLst>
        <pc:spChg chg="mod">
          <ac:chgData name="Victoria Worthington" userId="3602fdab-493b-4fe0-87da-353562330a36" providerId="ADAL" clId="{ED2C0A19-ED92-411F-8151-F1EDDFA41BF0}" dt="2019-06-07T09:29:29.423" v="187" actId="20577"/>
          <ac:spMkLst>
            <pc:docMk/>
            <pc:sldMk cId="3140572752" sldId="406"/>
            <ac:spMk id="19" creationId="{5252A847-DE45-4FA3-A1F8-EEBEB845FF8E}"/>
          </ac:spMkLst>
        </pc:spChg>
      </pc:sldChg>
      <pc:sldChg chg="modSp ord">
        <pc:chgData name="Victoria Worthington" userId="3602fdab-493b-4fe0-87da-353562330a36" providerId="ADAL" clId="{ED2C0A19-ED92-411F-8151-F1EDDFA41BF0}" dt="2019-06-07T09:37:51.413" v="260" actId="20577"/>
        <pc:sldMkLst>
          <pc:docMk/>
          <pc:sldMk cId="2103328605" sldId="407"/>
        </pc:sldMkLst>
        <pc:spChg chg="mod">
          <ac:chgData name="Victoria Worthington" userId="3602fdab-493b-4fe0-87da-353562330a36" providerId="ADAL" clId="{ED2C0A19-ED92-411F-8151-F1EDDFA41BF0}" dt="2019-06-07T09:37:51.413" v="260" actId="20577"/>
          <ac:spMkLst>
            <pc:docMk/>
            <pc:sldMk cId="2103328605" sldId="407"/>
            <ac:spMk id="19" creationId="{5252A847-DE45-4FA3-A1F8-EEBEB845FF8E}"/>
          </ac:spMkLst>
        </pc:spChg>
      </pc:sldChg>
      <pc:sldChg chg="addSp delSp modSp ord">
        <pc:chgData name="Victoria Worthington" userId="3602fdab-493b-4fe0-87da-353562330a36" providerId="ADAL" clId="{ED2C0A19-ED92-411F-8151-F1EDDFA41BF0}" dt="2019-06-07T09:37:46.323" v="259" actId="1037"/>
        <pc:sldMkLst>
          <pc:docMk/>
          <pc:sldMk cId="2051821680" sldId="408"/>
        </pc:sldMkLst>
        <pc:spChg chg="add del mod">
          <ac:chgData name="Victoria Worthington" userId="3602fdab-493b-4fe0-87da-353562330a36" providerId="ADAL" clId="{ED2C0A19-ED92-411F-8151-F1EDDFA41BF0}" dt="2019-06-07T08:35:33.044" v="106" actId="1038"/>
          <ac:spMkLst>
            <pc:docMk/>
            <pc:sldMk cId="2051821680" sldId="408"/>
            <ac:spMk id="14" creationId="{669CF07C-5B8D-4922-9A52-1EA6886CAD4D}"/>
          </ac:spMkLst>
        </pc:spChg>
        <pc:spChg chg="mod">
          <ac:chgData name="Victoria Worthington" userId="3602fdab-493b-4fe0-87da-353562330a36" providerId="ADAL" clId="{ED2C0A19-ED92-411F-8151-F1EDDFA41BF0}" dt="2019-06-07T08:35:26.814" v="97" actId="1076"/>
          <ac:spMkLst>
            <pc:docMk/>
            <pc:sldMk cId="2051821680" sldId="408"/>
            <ac:spMk id="15" creationId="{BB2336E3-776F-47F8-BB73-BFA437DECAD0}"/>
          </ac:spMkLst>
        </pc:spChg>
        <pc:spChg chg="mod">
          <ac:chgData name="Victoria Worthington" userId="3602fdab-493b-4fe0-87da-353562330a36" providerId="ADAL" clId="{ED2C0A19-ED92-411F-8151-F1EDDFA41BF0}" dt="2019-06-07T09:37:46.323" v="259" actId="1037"/>
          <ac:spMkLst>
            <pc:docMk/>
            <pc:sldMk cId="2051821680" sldId="408"/>
            <ac:spMk id="16" creationId="{E4A31843-7A16-4410-B96D-7301DD0DEFA1}"/>
          </ac:spMkLst>
        </pc:spChg>
        <pc:spChg chg="mod">
          <ac:chgData name="Victoria Worthington" userId="3602fdab-493b-4fe0-87da-353562330a36" providerId="ADAL" clId="{ED2C0A19-ED92-411F-8151-F1EDDFA41BF0}" dt="2019-06-07T09:37:40.126" v="234" actId="20577"/>
          <ac:spMkLst>
            <pc:docMk/>
            <pc:sldMk cId="2051821680" sldId="408"/>
            <ac:spMk id="19" creationId="{5252A847-DE45-4FA3-A1F8-EEBEB845FF8E}"/>
          </ac:spMkLst>
        </pc:spChg>
      </pc:sldChg>
      <pc:sldChg chg="modSp add del">
        <pc:chgData name="Victoria Worthington" userId="3602fdab-493b-4fe0-87da-353562330a36" providerId="ADAL" clId="{ED2C0A19-ED92-411F-8151-F1EDDFA41BF0}" dt="2019-06-07T09:37:15.022" v="233" actId="2696"/>
        <pc:sldMkLst>
          <pc:docMk/>
          <pc:sldMk cId="3166455782" sldId="410"/>
        </pc:sldMkLst>
        <pc:spChg chg="mod">
          <ac:chgData name="Victoria Worthington" userId="3602fdab-493b-4fe0-87da-353562330a36" providerId="ADAL" clId="{ED2C0A19-ED92-411F-8151-F1EDDFA41BF0}" dt="2019-06-07T09:27:36.224" v="176" actId="20577"/>
          <ac:spMkLst>
            <pc:docMk/>
            <pc:sldMk cId="3166455782" sldId="410"/>
            <ac:spMk id="19" creationId="{5252A847-DE45-4FA3-A1F8-EEBEB845FF8E}"/>
          </ac:spMkLst>
        </pc:spChg>
      </pc:sldChg>
      <pc:sldChg chg="modSp add">
        <pc:chgData name="Victoria Worthington" userId="3602fdab-493b-4fe0-87da-353562330a36" providerId="ADAL" clId="{ED2C0A19-ED92-411F-8151-F1EDDFA41BF0}" dt="2019-06-07T09:36:55.713" v="227" actId="115"/>
        <pc:sldMkLst>
          <pc:docMk/>
          <pc:sldMk cId="3907115274" sldId="411"/>
        </pc:sldMkLst>
        <pc:spChg chg="mod">
          <ac:chgData name="Victoria Worthington" userId="3602fdab-493b-4fe0-87da-353562330a36" providerId="ADAL" clId="{ED2C0A19-ED92-411F-8151-F1EDDFA41BF0}" dt="2019-06-07T09:36:55.713" v="227" actId="115"/>
          <ac:spMkLst>
            <pc:docMk/>
            <pc:sldMk cId="3907115274" sldId="411"/>
            <ac:spMk id="19" creationId="{5252A847-DE45-4FA3-A1F8-EEBEB845FF8E}"/>
          </ac:spMkLst>
        </pc:spChg>
      </pc:sldChg>
      <pc:sldChg chg="modSp add">
        <pc:chgData name="Victoria Worthington" userId="3602fdab-493b-4fe0-87da-353562330a36" providerId="ADAL" clId="{ED2C0A19-ED92-411F-8151-F1EDDFA41BF0}" dt="2019-06-07T09:37:12.781" v="231" actId="207"/>
        <pc:sldMkLst>
          <pc:docMk/>
          <pc:sldMk cId="199479993" sldId="412"/>
        </pc:sldMkLst>
        <pc:spChg chg="mod">
          <ac:chgData name="Victoria Worthington" userId="3602fdab-493b-4fe0-87da-353562330a36" providerId="ADAL" clId="{ED2C0A19-ED92-411F-8151-F1EDDFA41BF0}" dt="2019-06-07T09:37:12.781" v="231" actId="207"/>
          <ac:spMkLst>
            <pc:docMk/>
            <pc:sldMk cId="199479993" sldId="412"/>
            <ac:spMk id="19" creationId="{5252A847-DE45-4FA3-A1F8-EEBEB845FF8E}"/>
          </ac:spMkLst>
        </pc:spChg>
      </pc:sldChg>
      <pc:sldChg chg="add del">
        <pc:chgData name="Victoria Worthington" userId="3602fdab-493b-4fe0-87da-353562330a36" providerId="ADAL" clId="{ED2C0A19-ED92-411F-8151-F1EDDFA41BF0}" dt="2019-06-07T09:36:14.099" v="220" actId="2696"/>
        <pc:sldMkLst>
          <pc:docMk/>
          <pc:sldMk cId="3479596994" sldId="4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28F98-5FB8-4A41-B8DE-550EE933AB54}" type="datetimeFigureOut">
              <a:rPr lang="en-GB" smtClean="0"/>
              <a:t>07/06/2020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EA2FA-779E-4CE4-98F3-6CDD478CE5ED}" type="slidenum">
              <a:rPr lang="en-GB" smtClean="0"/>
              <a:t>‹#›</a:t>
            </a:fld>
            <a:endParaRPr lang="en-GB"/>
          </a:p>
        </p:txBody>
      </p:sp>
    </p:spTree>
    <p:extLst>
      <p:ext uri="{BB962C8B-B14F-4D97-AF65-F5344CB8AC3E}">
        <p14:creationId xmlns:p14="http://schemas.microsoft.com/office/powerpoint/2010/main" val="30182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FEA2FA-779E-4CE4-98F3-6CDD478CE5ED}" type="slidenum">
              <a:rPr lang="en-GB" smtClean="0"/>
              <a:t>13</a:t>
            </a:fld>
            <a:endParaRPr lang="en-GB"/>
          </a:p>
        </p:txBody>
      </p:sp>
    </p:spTree>
    <p:extLst>
      <p:ext uri="{BB962C8B-B14F-4D97-AF65-F5344CB8AC3E}">
        <p14:creationId xmlns:p14="http://schemas.microsoft.com/office/powerpoint/2010/main" val="3598669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07/06/2020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07/06/2020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07/06/2020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07/06/2020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07/06/2020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07/06/2020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6.2"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https://classroomsecrets.co.uk/adding-super-anti-and-auto-year-3-prefixes-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xmlns=""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
            </a: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xmlns="" id="{BE10E778-FB36-475C-BE47-58C3ADAC705E}"/>
              </a:ext>
            </a:extLst>
          </p:cNvPr>
          <p:cNvPicPr>
            <a:picLocks noChangeAspect="1"/>
          </p:cNvPicPr>
          <p:nvPr/>
        </p:nvPicPr>
        <p:blipFill rotWithShape="1">
          <a:blip r:embed="rId4">
            <a:extLst>
              <a:ext uri="{28A0092B-C50C-407E-A947-70E740481C1C}">
                <a14:useLocalDpi xmlns:a14="http://schemas.microsoft.com/office/drawing/2010/main" val="0"/>
              </a:ext>
            </a:extLst>
          </a:blip>
          <a:srcRect t="22759"/>
          <a:stretch/>
        </p:blipFill>
        <p:spPr>
          <a:xfrm>
            <a:off x="793488" y="703385"/>
            <a:ext cx="7557025" cy="4126590"/>
          </a:xfrm>
          <a:prstGeom prst="rect">
            <a:avLst/>
          </a:prstGeom>
        </p:spPr>
      </p:pic>
      <p:grpSp>
        <p:nvGrpSpPr>
          <p:cNvPr id="10" name="Group 9">
            <a:extLst>
              <a:ext uri="{FF2B5EF4-FFF2-40B4-BE49-F238E27FC236}">
                <a16:creationId xmlns:a16="http://schemas.microsoft.com/office/drawing/2014/main" xmlns="" id="{3EEECB39-1B86-4A99-B50C-772D390085E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CEC0A154-3CA2-4A8F-AAD2-713D09A2E1E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384E1DB-2775-40B7-AAD4-D1C13C601A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45547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Fill in the blank with </a:t>
            </a:r>
            <a:r>
              <a:rPr lang="en-GB" sz="2000" b="1" i="1" dirty="0">
                <a:solidFill>
                  <a:schemeClr val="tx1"/>
                </a:solidFill>
                <a:latin typeface="Century Gothic" panose="020B0502020202020204" pitchFamily="34" charset="0"/>
              </a:rPr>
              <a:t>super</a:t>
            </a:r>
            <a:r>
              <a:rPr lang="en-GB" sz="2000" b="1" dirty="0">
                <a:solidFill>
                  <a:schemeClr val="tx1"/>
                </a:solidFill>
                <a:latin typeface="Century Gothic" panose="020B0502020202020204" pitchFamily="34" charset="0"/>
              </a:rPr>
              <a:t>, </a:t>
            </a:r>
            <a:r>
              <a:rPr lang="en-GB" sz="2000" b="1" i="1" dirty="0">
                <a:solidFill>
                  <a:schemeClr val="tx1"/>
                </a:solidFill>
                <a:latin typeface="Century Gothic" panose="020B0502020202020204" pitchFamily="34" charset="0"/>
              </a:rPr>
              <a:t>anti</a:t>
            </a:r>
            <a:r>
              <a:rPr lang="en-GB" sz="2000" b="1" dirty="0">
                <a:solidFill>
                  <a:schemeClr val="tx1"/>
                </a:solidFill>
                <a:latin typeface="Century Gothic" panose="020B0502020202020204" pitchFamily="34" charset="0"/>
              </a:rPr>
              <a:t> or </a:t>
            </a:r>
            <a:r>
              <a:rPr lang="en-GB" sz="2000" b="1" i="1" dirty="0">
                <a:solidFill>
                  <a:schemeClr val="tx1"/>
                </a:solidFill>
                <a:latin typeface="Century Gothic" panose="020B0502020202020204" pitchFamily="34" charset="0"/>
              </a:rPr>
              <a:t>auto</a:t>
            </a:r>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200000"/>
              </a:lnSpc>
            </a:pPr>
            <a:r>
              <a:rPr lang="en-GB" sz="3600" b="1" dirty="0">
                <a:solidFill>
                  <a:schemeClr val="tx1"/>
                </a:solidFill>
                <a:latin typeface="Century Gothic" panose="020B0502020202020204" pitchFamily="34" charset="0"/>
              </a:rPr>
              <a:t>Many people admired Juan, the experienced ice skater from Iceland, he was a </a:t>
            </a:r>
            <a:r>
              <a:rPr lang="en-GB" sz="3600" b="1" spc="-300" dirty="0">
                <a:solidFill>
                  <a:schemeClr val="tx1"/>
                </a:solidFill>
                <a:latin typeface="Century Gothic" panose="020B0502020202020204" pitchFamily="34" charset="0"/>
              </a:rPr>
              <a:t>_________ </a:t>
            </a:r>
            <a:r>
              <a:rPr lang="en-GB" sz="3600" b="1" dirty="0">
                <a:solidFill>
                  <a:schemeClr val="tx1"/>
                </a:solidFill>
                <a:latin typeface="Century Gothic" panose="020B0502020202020204" pitchFamily="34" charset="0"/>
              </a:rPr>
              <a:t>star in their eyes.</a:t>
            </a:r>
          </a:p>
          <a:p>
            <a:endParaRPr lang="en-GB" sz="6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 name="TextBox 1">
            <a:extLst>
              <a:ext uri="{FF2B5EF4-FFF2-40B4-BE49-F238E27FC236}">
                <a16:creationId xmlns:a16="http://schemas.microsoft.com/office/drawing/2014/main" xmlns="" id="{17CAD8C6-0C8F-4BC5-A888-513C15BE2758}"/>
              </a:ext>
            </a:extLst>
          </p:cNvPr>
          <p:cNvSpPr txBox="1"/>
          <p:nvPr/>
        </p:nvSpPr>
        <p:spPr>
          <a:xfrm>
            <a:off x="2934357" y="4321263"/>
            <a:ext cx="1602889" cy="646331"/>
          </a:xfrm>
          <a:prstGeom prst="rect">
            <a:avLst/>
          </a:prstGeom>
          <a:noFill/>
        </p:spPr>
        <p:txBody>
          <a:bodyPr wrap="square" rtlCol="0">
            <a:spAutoFit/>
          </a:bodyPr>
          <a:lstStyle/>
          <a:p>
            <a:r>
              <a:rPr lang="en-GB" sz="3600" b="1" dirty="0">
                <a:solidFill>
                  <a:srgbClr val="FF0000"/>
                </a:solidFill>
                <a:latin typeface="Century Gothic" panose="020B0502020202020204" pitchFamily="34" charset="0"/>
              </a:rPr>
              <a:t>super</a:t>
            </a:r>
            <a:endParaRPr lang="en-GB" sz="32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652633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xmlns="" id="{2B7892C5-F993-44EB-B050-94ED8B273261}"/>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xmlns="" id="{3D765E95-9952-4B24-92A4-065C3F9A020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a:t>
            </a:r>
          </a:p>
          <a:p>
            <a:endParaRPr lang="en-GB" sz="2000" b="1" dirty="0">
              <a:solidFill>
                <a:schemeClr val="tx1"/>
              </a:solidFill>
              <a:latin typeface="Century Gothic" panose="020B0502020202020204" pitchFamily="34" charset="0"/>
            </a:endParaRPr>
          </a:p>
          <a:p>
            <a:endParaRPr lang="en-GB" sz="6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xmlns="" id="{C7F8833B-F202-458B-AC16-C4404576BE65}"/>
              </a:ext>
            </a:extLst>
          </p:cNvPr>
          <p:cNvSpPr/>
          <p:nvPr/>
        </p:nvSpPr>
        <p:spPr>
          <a:xfrm>
            <a:off x="3278182" y="1397060"/>
            <a:ext cx="5165894" cy="2006540"/>
          </a:xfrm>
          <a:prstGeom prst="wedgeRoundRectCallout">
            <a:avLst>
              <a:gd name="adj1" fmla="val -63700"/>
              <a:gd name="adj2" fmla="val 535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800" b="1" i="1" dirty="0">
                <a:solidFill>
                  <a:schemeClr val="tx1"/>
                </a:solidFill>
                <a:latin typeface="Century Gothic" panose="020B0502020202020204" pitchFamily="34" charset="0"/>
              </a:rPr>
              <a:t>Anticlockwise </a:t>
            </a:r>
            <a:r>
              <a:rPr lang="en-GB" sz="2800" b="1" dirty="0">
                <a:solidFill>
                  <a:schemeClr val="tx1"/>
                </a:solidFill>
                <a:latin typeface="Century Gothic" panose="020B0502020202020204" pitchFamily="34" charset="0"/>
              </a:rPr>
              <a:t>means that someone is racing against the clock.</a:t>
            </a:r>
            <a:endParaRPr lang="en-GB" sz="2800" b="1" i="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7365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3" name="Picture 12">
            <a:extLst>
              <a:ext uri="{FF2B5EF4-FFF2-40B4-BE49-F238E27FC236}">
                <a16:creationId xmlns:a16="http://schemas.microsoft.com/office/drawing/2014/main" xmlns="" id="{2B7892C5-F993-44EB-B050-94ED8B273261}"/>
              </a:ext>
            </a:extLst>
          </p:cNvPr>
          <p:cNvPicPr>
            <a:picLocks noChangeAspect="1"/>
          </p:cNvPicPr>
          <p:nvPr/>
        </p:nvPicPr>
        <p:blipFill>
          <a:blip r:embed="rId3"/>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xmlns="" id="{3D765E95-9952-4B24-92A4-065C3F9A020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False, because the prefix </a:t>
            </a:r>
            <a:r>
              <a:rPr lang="en-GB" sz="2000" b="1" i="1" dirty="0">
                <a:solidFill>
                  <a:srgbClr val="FF0000"/>
                </a:solidFill>
                <a:latin typeface="Century Gothic" panose="020B0502020202020204" pitchFamily="34" charset="0"/>
              </a:rPr>
              <a:t>anti</a:t>
            </a:r>
            <a:r>
              <a:rPr lang="en-GB" sz="2000" b="1" dirty="0">
                <a:solidFill>
                  <a:srgbClr val="FF0000"/>
                </a:solidFill>
                <a:latin typeface="Century Gothic" panose="020B0502020202020204" pitchFamily="34" charset="0"/>
              </a:rPr>
              <a:t> means </a:t>
            </a:r>
            <a:r>
              <a:rPr lang="en-GB" sz="2000" b="1" i="1" dirty="0">
                <a:solidFill>
                  <a:srgbClr val="FF0000"/>
                </a:solidFill>
                <a:latin typeface="Century Gothic" panose="020B0502020202020204" pitchFamily="34" charset="0"/>
              </a:rPr>
              <a:t>against</a:t>
            </a:r>
            <a:r>
              <a:rPr lang="en-GB" sz="2000" b="1" dirty="0">
                <a:solidFill>
                  <a:srgbClr val="FF0000"/>
                </a:solidFill>
                <a:latin typeface="Century Gothic" panose="020B0502020202020204" pitchFamily="34" charset="0"/>
              </a:rPr>
              <a:t> so </a:t>
            </a:r>
            <a:r>
              <a:rPr lang="en-GB" sz="2000" b="1" i="1" dirty="0">
                <a:solidFill>
                  <a:srgbClr val="FF0000"/>
                </a:solidFill>
                <a:latin typeface="Century Gothic" panose="020B0502020202020204" pitchFamily="34" charset="0"/>
              </a:rPr>
              <a:t>anticlockwise</a:t>
            </a:r>
            <a:r>
              <a:rPr lang="en-GB" sz="2000" b="1" dirty="0">
                <a:solidFill>
                  <a:srgbClr val="FF0000"/>
                </a:solidFill>
                <a:latin typeface="Century Gothic" panose="020B0502020202020204" pitchFamily="34" charset="0"/>
              </a:rPr>
              <a:t> describes going in the opposite direction to clockwise.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6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xmlns="" id="{C7F8833B-F202-458B-AC16-C4404576BE65}"/>
              </a:ext>
            </a:extLst>
          </p:cNvPr>
          <p:cNvSpPr/>
          <p:nvPr/>
        </p:nvSpPr>
        <p:spPr>
          <a:xfrm>
            <a:off x="3278182" y="1397060"/>
            <a:ext cx="5165894" cy="2006540"/>
          </a:xfrm>
          <a:prstGeom prst="wedgeRoundRectCallout">
            <a:avLst>
              <a:gd name="adj1" fmla="val -63700"/>
              <a:gd name="adj2" fmla="val 535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800" b="1" i="1" dirty="0">
                <a:solidFill>
                  <a:schemeClr val="tx1"/>
                </a:solidFill>
                <a:latin typeface="Century Gothic" panose="020B0502020202020204" pitchFamily="34" charset="0"/>
              </a:rPr>
              <a:t>Anticlockwise </a:t>
            </a:r>
            <a:r>
              <a:rPr lang="en-GB" sz="2800" b="1" dirty="0">
                <a:solidFill>
                  <a:schemeClr val="tx1"/>
                </a:solidFill>
                <a:latin typeface="Century Gothic" panose="020B0502020202020204" pitchFamily="34" charset="0"/>
              </a:rPr>
              <a:t>means that someone is racing against the clock.</a:t>
            </a:r>
            <a:endParaRPr lang="en-GB" sz="2800" b="1" i="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008365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all the prefixes in the sentence below.</a:t>
            </a:r>
          </a:p>
          <a:p>
            <a:endParaRPr lang="en-GB" sz="2000" b="1" dirty="0">
              <a:solidFill>
                <a:schemeClr val="tx1"/>
              </a:solidFill>
              <a:latin typeface="Century Gothic" panose="020B0502020202020204" pitchFamily="34" charset="0"/>
            </a:endParaRPr>
          </a:p>
          <a:p>
            <a:pPr>
              <a:lnSpc>
                <a:spcPct val="200000"/>
              </a:lnSpc>
            </a:pPr>
            <a:r>
              <a:rPr lang="en-GB" sz="3600" b="1" dirty="0">
                <a:solidFill>
                  <a:schemeClr val="tx1"/>
                </a:solidFill>
                <a:latin typeface="Century Gothic" panose="020B0502020202020204" pitchFamily="34" charset="0"/>
              </a:rPr>
              <a:t>The antiheroes were determined to defeat the allies but their chances were slim as they had superhuman powers. </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6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59862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all the prefixes in the sentence below.</a:t>
            </a:r>
          </a:p>
          <a:p>
            <a:endParaRPr lang="en-GB" sz="2000" b="1" dirty="0">
              <a:solidFill>
                <a:schemeClr val="tx1"/>
              </a:solidFill>
              <a:latin typeface="Century Gothic" panose="020B0502020202020204" pitchFamily="34" charset="0"/>
            </a:endParaRPr>
          </a:p>
          <a:p>
            <a:pPr>
              <a:lnSpc>
                <a:spcPct val="200000"/>
              </a:lnSpc>
            </a:pPr>
            <a:r>
              <a:rPr lang="en-GB" sz="3600" b="1" dirty="0">
                <a:solidFill>
                  <a:schemeClr val="tx1"/>
                </a:solidFill>
                <a:latin typeface="Century Gothic" panose="020B0502020202020204" pitchFamily="34" charset="0"/>
              </a:rPr>
              <a:t>The </a:t>
            </a:r>
            <a:r>
              <a:rPr lang="en-GB" sz="3600" b="1" u="sng" dirty="0">
                <a:solidFill>
                  <a:srgbClr val="FF0000"/>
                </a:solidFill>
                <a:latin typeface="Century Gothic" panose="020B0502020202020204" pitchFamily="34" charset="0"/>
              </a:rPr>
              <a:t>anti</a:t>
            </a:r>
            <a:r>
              <a:rPr lang="en-GB" sz="3600" b="1" dirty="0">
                <a:solidFill>
                  <a:schemeClr val="tx1"/>
                </a:solidFill>
                <a:latin typeface="Century Gothic" panose="020B0502020202020204" pitchFamily="34" charset="0"/>
              </a:rPr>
              <a:t>heroes were determined to defeat the allies but their chances were slim as they had </a:t>
            </a:r>
            <a:r>
              <a:rPr lang="en-GB" sz="3600" b="1" u="sng" dirty="0">
                <a:solidFill>
                  <a:srgbClr val="FF0000"/>
                </a:solidFill>
                <a:latin typeface="Century Gothic" panose="020B0502020202020204" pitchFamily="34" charset="0"/>
              </a:rPr>
              <a:t>super</a:t>
            </a:r>
            <a:r>
              <a:rPr lang="en-GB" sz="3600" b="1" dirty="0">
                <a:solidFill>
                  <a:schemeClr val="tx1"/>
                </a:solidFill>
                <a:latin typeface="Century Gothic" panose="020B0502020202020204" pitchFamily="34" charset="0"/>
              </a:rPr>
              <a:t>human powers. </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6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332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Juliet thinks there is one prefix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3200" b="1" dirty="0">
                <a:solidFill>
                  <a:schemeClr val="tx1"/>
                </a:solidFill>
                <a:latin typeface="Century Gothic" panose="020B0502020202020204" pitchFamily="34" charset="0"/>
              </a:rPr>
              <a:t>During her recent visit, Taylor Quick was surrounded by various people who wanted her autograph.</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with Juliet? Explain why.</a:t>
            </a: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10986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Juliet thinks there is one prefix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3200" b="1" dirty="0">
                <a:solidFill>
                  <a:schemeClr val="tx1"/>
                </a:solidFill>
                <a:latin typeface="Century Gothic" panose="020B0502020202020204" pitchFamily="34" charset="0"/>
              </a:rPr>
              <a:t>During her recent visit, Taylor Quick was surrounded by various people who wanted her autograph.</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with Juliet? Explain why.</a:t>
            </a: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r>
              <a:rPr lang="en-GB" sz="2000" b="1" dirty="0">
                <a:solidFill>
                  <a:schemeClr val="tx1"/>
                </a:solidFill>
                <a:latin typeface="Century Gothic" panose="020B0502020202020204" pitchFamily="34" charset="0"/>
              </a:rPr>
              <a:t>Juliet is correct because…</a:t>
            </a: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90711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Juliet thinks there is one prefix in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3200" b="1" dirty="0">
                <a:solidFill>
                  <a:schemeClr val="tx1"/>
                </a:solidFill>
                <a:latin typeface="Century Gothic" panose="020B0502020202020204" pitchFamily="34" charset="0"/>
              </a:rPr>
              <a:t>During her recent visit, Taylor Quick was surrounded by various people who wanted her </a:t>
            </a:r>
            <a:r>
              <a:rPr lang="en-GB" sz="3200" b="1" dirty="0">
                <a:solidFill>
                  <a:srgbClr val="FF0000"/>
                </a:solidFill>
                <a:latin typeface="Century Gothic" panose="020B0502020202020204" pitchFamily="34" charset="0"/>
              </a:rPr>
              <a:t>auto</a:t>
            </a:r>
            <a:r>
              <a:rPr lang="en-GB" sz="3200" b="1" dirty="0">
                <a:solidFill>
                  <a:schemeClr val="tx1"/>
                </a:solidFill>
                <a:latin typeface="Century Gothic" panose="020B0502020202020204" pitchFamily="34" charset="0"/>
              </a:rPr>
              <a:t>graph.</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 with Juliet? Explain why.</a:t>
            </a: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r>
              <a:rPr lang="en-GB" sz="2000" b="1" dirty="0">
                <a:solidFill>
                  <a:srgbClr val="FF0000"/>
                </a:solidFill>
                <a:latin typeface="Century Gothic" panose="020B0502020202020204" pitchFamily="34" charset="0"/>
              </a:rPr>
              <a:t>Juliet is correct because the only prefix that has been used in this sentence is </a:t>
            </a:r>
            <a:r>
              <a:rPr lang="en-GB" sz="2000" b="1" i="1" dirty="0">
                <a:solidFill>
                  <a:srgbClr val="FF0000"/>
                </a:solidFill>
                <a:latin typeface="Century Gothic" panose="020B0502020202020204" pitchFamily="34" charset="0"/>
              </a:rPr>
              <a:t>auto</a:t>
            </a:r>
            <a:r>
              <a:rPr lang="en-GB" sz="2000" b="1" dirty="0">
                <a:solidFill>
                  <a:srgbClr val="FF0000"/>
                </a:solidFill>
                <a:latin typeface="Century Gothic" panose="020B0502020202020204" pitchFamily="34" charset="0"/>
              </a:rPr>
              <a:t>.</a:t>
            </a:r>
            <a:endParaRPr lang="en-GB" sz="2000" dirty="0">
              <a:solidFill>
                <a:srgbClr val="FF0000"/>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99479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Use each prefix once to complete the sentences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nSpc>
                <a:spcPct val="150000"/>
              </a:lnSpc>
            </a:pPr>
            <a:endParaRPr lang="en-GB" sz="2800" b="1" dirty="0">
              <a:solidFill>
                <a:schemeClr val="tx1"/>
              </a:solidFill>
              <a:latin typeface="Century Gothic" panose="020B0502020202020204" pitchFamily="34" charset="0"/>
            </a:endParaRPr>
          </a:p>
          <a:p>
            <a:pPr lvl="0">
              <a:lnSpc>
                <a:spcPct val="150000"/>
              </a:lnSpc>
            </a:pPr>
            <a:r>
              <a:rPr lang="en-GB" sz="2000" b="1" dirty="0">
                <a:solidFill>
                  <a:schemeClr val="tx1"/>
                </a:solidFill>
                <a:latin typeface="Century Gothic" panose="020B0502020202020204" pitchFamily="34" charset="0"/>
              </a:rPr>
              <a:t>A. After falling off of his bike, </a:t>
            </a:r>
            <a:r>
              <a:rPr lang="en-GB" sz="2000" b="1" dirty="0" err="1">
                <a:solidFill>
                  <a:schemeClr val="tx1"/>
                </a:solidFill>
                <a:latin typeface="Century Gothic" panose="020B0502020202020204" pitchFamily="34" charset="0"/>
              </a:rPr>
              <a:t>Alexios</a:t>
            </a:r>
            <a:r>
              <a:rPr lang="en-GB" sz="2000" b="1" dirty="0">
                <a:solidFill>
                  <a:schemeClr val="tx1"/>
                </a:solidFill>
                <a:latin typeface="Century Gothic" panose="020B0502020202020204" pitchFamily="34" charset="0"/>
              </a:rPr>
              <a:t> was sent to the surgery where they applied ________biotic cream to his sore wound.</a:t>
            </a:r>
          </a:p>
          <a:p>
            <a:pPr lvl="0">
              <a:lnSpc>
                <a:spcPct val="150000"/>
              </a:lnSpc>
            </a:pPr>
            <a:endParaRPr lang="en-GB" sz="2000" b="1" dirty="0">
              <a:solidFill>
                <a:schemeClr val="tx1"/>
              </a:solidFill>
              <a:latin typeface="Century Gothic" panose="020B0502020202020204" pitchFamily="34" charset="0"/>
            </a:endParaRPr>
          </a:p>
          <a:p>
            <a:pPr lvl="0">
              <a:lnSpc>
                <a:spcPct val="150000"/>
              </a:lnSpc>
            </a:pPr>
            <a:r>
              <a:rPr lang="en-GB" sz="2000" b="1" dirty="0">
                <a:solidFill>
                  <a:schemeClr val="tx1"/>
                </a:solidFill>
                <a:latin typeface="Century Gothic" panose="020B0502020202020204" pitchFamily="34" charset="0"/>
              </a:rPr>
              <a:t>B. Sadly, many people are hurt in </a:t>
            </a:r>
            <a:r>
              <a:rPr lang="en-GB" sz="2000" b="1" spc="-300" dirty="0">
                <a:solidFill>
                  <a:schemeClr val="tx1"/>
                </a:solidFill>
                <a:latin typeface="Century Gothic" panose="020B0502020202020204" pitchFamily="34" charset="0"/>
              </a:rPr>
              <a:t>_____________</a:t>
            </a:r>
            <a:r>
              <a:rPr lang="en-GB" sz="2000" b="1" dirty="0">
                <a:solidFill>
                  <a:schemeClr val="tx1"/>
                </a:solidFill>
                <a:latin typeface="Century Gothic" panose="020B0502020202020204" pitchFamily="34" charset="0"/>
              </a:rPr>
              <a:t>mobile accidents in England each year.</a:t>
            </a:r>
          </a:p>
          <a:p>
            <a:pPr lvl="0">
              <a:lnSpc>
                <a:spcPct val="150000"/>
              </a:lnSpc>
            </a:pPr>
            <a:endParaRPr lang="en-GB" sz="2000" b="1" dirty="0">
              <a:solidFill>
                <a:schemeClr val="tx1"/>
              </a:solidFill>
              <a:latin typeface="Century Gothic" panose="020B0502020202020204" pitchFamily="34" charset="0"/>
            </a:endParaRPr>
          </a:p>
          <a:p>
            <a:pPr lvl="0">
              <a:lnSpc>
                <a:spcPct val="150000"/>
              </a:lnSpc>
            </a:pPr>
            <a:r>
              <a:rPr lang="en-GB" sz="2000" b="1" dirty="0">
                <a:solidFill>
                  <a:schemeClr val="tx1"/>
                </a:solidFill>
                <a:latin typeface="Century Gothic" panose="020B0502020202020204" pitchFamily="34" charset="0"/>
              </a:rPr>
              <a:t>C. As a child, Myles loved watching </a:t>
            </a:r>
            <a:r>
              <a:rPr lang="en-GB" sz="2000" b="1" spc="-300" dirty="0">
                <a:solidFill>
                  <a:schemeClr val="tx1"/>
                </a:solidFill>
                <a:latin typeface="Century Gothic" panose="020B0502020202020204" pitchFamily="34" charset="0"/>
              </a:rPr>
              <a:t>______________</a:t>
            </a:r>
            <a:r>
              <a:rPr lang="en-GB" sz="2000" b="1" dirty="0">
                <a:solidFill>
                  <a:schemeClr val="tx1"/>
                </a:solidFill>
                <a:latin typeface="Century Gothic" panose="020B0502020202020204" pitchFamily="34" charset="0"/>
              </a:rPr>
              <a:t>hero films.</a:t>
            </a:r>
          </a:p>
        </p:txBody>
      </p:sp>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8" name="TextBox 7">
            <a:extLst>
              <a:ext uri="{FF2B5EF4-FFF2-40B4-BE49-F238E27FC236}">
                <a16:creationId xmlns:a16="http://schemas.microsoft.com/office/drawing/2014/main" xmlns="" id="{01835BA7-6B1C-4E0D-9F16-BA0770C9946E}"/>
              </a:ext>
            </a:extLst>
          </p:cNvPr>
          <p:cNvSpPr txBox="1"/>
          <p:nvPr/>
        </p:nvSpPr>
        <p:spPr>
          <a:xfrm>
            <a:off x="1371392" y="1538709"/>
            <a:ext cx="1620000" cy="756000"/>
          </a:xfrm>
          <a:prstGeom prst="flowChartAlternateProcess">
            <a:avLst/>
          </a:prstGeom>
          <a:solidFill>
            <a:schemeClr val="bg1"/>
          </a:solidFill>
          <a:ln w="28575">
            <a:solidFill>
              <a:srgbClr val="002060"/>
            </a:solidFill>
          </a:ln>
        </p:spPr>
        <p:txBody>
          <a:bodyPr wrap="none" rtlCol="0" anchor="ctr">
            <a:spAutoFit/>
          </a:bodyPr>
          <a:lstStyle/>
          <a:p>
            <a:pPr algn="ctr"/>
            <a:r>
              <a:rPr lang="en-GB" sz="3600" b="1" dirty="0">
                <a:latin typeface="Century Gothic" panose="020B0502020202020204" pitchFamily="34" charset="0"/>
              </a:rPr>
              <a:t>auto</a:t>
            </a:r>
          </a:p>
        </p:txBody>
      </p:sp>
      <p:sp>
        <p:nvSpPr>
          <p:cNvPr id="12" name="TextBox 11">
            <a:extLst>
              <a:ext uri="{FF2B5EF4-FFF2-40B4-BE49-F238E27FC236}">
                <a16:creationId xmlns:a16="http://schemas.microsoft.com/office/drawing/2014/main" xmlns="" id="{F4BF7553-4798-4DFA-B71A-11F57AC61940}"/>
              </a:ext>
            </a:extLst>
          </p:cNvPr>
          <p:cNvSpPr txBox="1"/>
          <p:nvPr/>
        </p:nvSpPr>
        <p:spPr>
          <a:xfrm>
            <a:off x="3710782" y="1538709"/>
            <a:ext cx="1620000" cy="756000"/>
          </a:xfrm>
          <a:prstGeom prst="flowChartAlternateProcess">
            <a:avLst/>
          </a:prstGeom>
          <a:solidFill>
            <a:schemeClr val="bg1"/>
          </a:solidFill>
          <a:ln w="28575">
            <a:solidFill>
              <a:srgbClr val="002060"/>
            </a:solidFill>
          </a:ln>
        </p:spPr>
        <p:txBody>
          <a:bodyPr wrap="none" rtlCol="0" anchor="ctr">
            <a:spAutoFit/>
          </a:bodyPr>
          <a:lstStyle/>
          <a:p>
            <a:pPr algn="ctr"/>
            <a:r>
              <a:rPr lang="en-GB" sz="3600" b="1" dirty="0">
                <a:latin typeface="Century Gothic" panose="020B0502020202020204" pitchFamily="34" charset="0"/>
              </a:rPr>
              <a:t>super</a:t>
            </a:r>
          </a:p>
        </p:txBody>
      </p:sp>
      <p:sp>
        <p:nvSpPr>
          <p:cNvPr id="13" name="TextBox 12">
            <a:extLst>
              <a:ext uri="{FF2B5EF4-FFF2-40B4-BE49-F238E27FC236}">
                <a16:creationId xmlns:a16="http://schemas.microsoft.com/office/drawing/2014/main" xmlns="" id="{E02635EA-F847-4D98-BEAA-DD214E8B99D0}"/>
              </a:ext>
            </a:extLst>
          </p:cNvPr>
          <p:cNvSpPr txBox="1"/>
          <p:nvPr/>
        </p:nvSpPr>
        <p:spPr>
          <a:xfrm>
            <a:off x="6050171" y="1538709"/>
            <a:ext cx="1620000" cy="756000"/>
          </a:xfrm>
          <a:prstGeom prst="flowChartAlternateProcess">
            <a:avLst/>
          </a:prstGeom>
          <a:solidFill>
            <a:schemeClr val="bg1"/>
          </a:solidFill>
          <a:ln w="28575">
            <a:solidFill>
              <a:srgbClr val="002060"/>
            </a:solidFill>
          </a:ln>
        </p:spPr>
        <p:txBody>
          <a:bodyPr wrap="none" rtlCol="0" anchor="ctr">
            <a:spAutoFit/>
          </a:bodyPr>
          <a:lstStyle/>
          <a:p>
            <a:pPr algn="ctr"/>
            <a:r>
              <a:rPr lang="en-GB" sz="3600" b="1" dirty="0">
                <a:latin typeface="Century Gothic" panose="020B0502020202020204" pitchFamily="34" charset="0"/>
              </a:rPr>
              <a:t>anti</a:t>
            </a:r>
          </a:p>
        </p:txBody>
      </p:sp>
    </p:spTree>
    <p:extLst>
      <p:ext uri="{BB962C8B-B14F-4D97-AF65-F5344CB8AC3E}">
        <p14:creationId xmlns:p14="http://schemas.microsoft.com/office/powerpoint/2010/main" val="2103328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Use each prefix once to complete the sentences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lnSpc>
                <a:spcPct val="150000"/>
              </a:lnSpc>
            </a:pPr>
            <a:endParaRPr lang="en-GB" sz="2800" b="1" dirty="0">
              <a:solidFill>
                <a:schemeClr val="tx1"/>
              </a:solidFill>
              <a:latin typeface="Century Gothic" panose="020B0502020202020204" pitchFamily="34" charset="0"/>
            </a:endParaRPr>
          </a:p>
          <a:p>
            <a:pPr lvl="0">
              <a:lnSpc>
                <a:spcPct val="150000"/>
              </a:lnSpc>
            </a:pPr>
            <a:r>
              <a:rPr lang="en-GB" sz="2000" b="1" dirty="0">
                <a:solidFill>
                  <a:schemeClr val="tx1"/>
                </a:solidFill>
                <a:latin typeface="Century Gothic" panose="020B0502020202020204" pitchFamily="34" charset="0"/>
              </a:rPr>
              <a:t>A. After falling off of his bike, </a:t>
            </a:r>
            <a:r>
              <a:rPr lang="en-GB" sz="2000" b="1" dirty="0" err="1">
                <a:solidFill>
                  <a:schemeClr val="tx1"/>
                </a:solidFill>
                <a:latin typeface="Century Gothic" panose="020B0502020202020204" pitchFamily="34" charset="0"/>
              </a:rPr>
              <a:t>Alexios</a:t>
            </a:r>
            <a:r>
              <a:rPr lang="en-GB" sz="2000" b="1" dirty="0">
                <a:solidFill>
                  <a:schemeClr val="tx1"/>
                </a:solidFill>
                <a:latin typeface="Century Gothic" panose="020B0502020202020204" pitchFamily="34" charset="0"/>
              </a:rPr>
              <a:t> was sent to the surgery where they applied ________biotic cream to his sore wound.</a:t>
            </a:r>
          </a:p>
          <a:p>
            <a:pPr lvl="0">
              <a:lnSpc>
                <a:spcPct val="150000"/>
              </a:lnSpc>
            </a:pPr>
            <a:endParaRPr lang="en-GB" sz="2000" b="1" dirty="0">
              <a:solidFill>
                <a:schemeClr val="tx1"/>
              </a:solidFill>
              <a:latin typeface="Century Gothic" panose="020B0502020202020204" pitchFamily="34" charset="0"/>
            </a:endParaRPr>
          </a:p>
          <a:p>
            <a:pPr lvl="0">
              <a:lnSpc>
                <a:spcPct val="150000"/>
              </a:lnSpc>
            </a:pPr>
            <a:r>
              <a:rPr lang="en-GB" sz="2000" b="1" dirty="0">
                <a:solidFill>
                  <a:schemeClr val="tx1"/>
                </a:solidFill>
                <a:latin typeface="Century Gothic" panose="020B0502020202020204" pitchFamily="34" charset="0"/>
              </a:rPr>
              <a:t>B. Sadly, many people are hurt in </a:t>
            </a:r>
            <a:r>
              <a:rPr lang="en-GB" sz="2000" b="1" spc="-300" dirty="0">
                <a:solidFill>
                  <a:schemeClr val="tx1"/>
                </a:solidFill>
                <a:latin typeface="Century Gothic" panose="020B0502020202020204" pitchFamily="34" charset="0"/>
              </a:rPr>
              <a:t>_____________</a:t>
            </a:r>
            <a:r>
              <a:rPr lang="en-GB" sz="2000" b="1" dirty="0">
                <a:solidFill>
                  <a:schemeClr val="tx1"/>
                </a:solidFill>
                <a:latin typeface="Century Gothic" panose="020B0502020202020204" pitchFamily="34" charset="0"/>
              </a:rPr>
              <a:t>mobile accidents in England each year.</a:t>
            </a:r>
          </a:p>
          <a:p>
            <a:pPr lvl="0">
              <a:lnSpc>
                <a:spcPct val="150000"/>
              </a:lnSpc>
            </a:pPr>
            <a:endParaRPr lang="en-GB" sz="2000" b="1" dirty="0">
              <a:solidFill>
                <a:schemeClr val="tx1"/>
              </a:solidFill>
              <a:latin typeface="Century Gothic" panose="020B0502020202020204" pitchFamily="34" charset="0"/>
            </a:endParaRPr>
          </a:p>
          <a:p>
            <a:pPr lvl="0">
              <a:lnSpc>
                <a:spcPct val="150000"/>
              </a:lnSpc>
            </a:pPr>
            <a:r>
              <a:rPr lang="en-GB" sz="2000" b="1" dirty="0">
                <a:solidFill>
                  <a:schemeClr val="tx1"/>
                </a:solidFill>
                <a:latin typeface="Century Gothic" panose="020B0502020202020204" pitchFamily="34" charset="0"/>
              </a:rPr>
              <a:t>C. As a child, Myles loved watching </a:t>
            </a:r>
            <a:r>
              <a:rPr lang="en-GB" sz="2000" b="1" spc="-300" dirty="0">
                <a:solidFill>
                  <a:schemeClr val="tx1"/>
                </a:solidFill>
                <a:latin typeface="Century Gothic" panose="020B0502020202020204" pitchFamily="34" charset="0"/>
              </a:rPr>
              <a:t>______________</a:t>
            </a:r>
            <a:r>
              <a:rPr lang="en-GB" sz="2000" b="1" dirty="0">
                <a:solidFill>
                  <a:schemeClr val="tx1"/>
                </a:solidFill>
                <a:latin typeface="Century Gothic" panose="020B0502020202020204" pitchFamily="34" charset="0"/>
              </a:rPr>
              <a:t>hero films.</a:t>
            </a:r>
          </a:p>
        </p:txBody>
      </p:sp>
      <p:grpSp>
        <p:nvGrpSpPr>
          <p:cNvPr id="9" name="Group 8">
            <a:extLst>
              <a:ext uri="{FF2B5EF4-FFF2-40B4-BE49-F238E27FC236}">
                <a16:creationId xmlns:a16="http://schemas.microsoft.com/office/drawing/2014/main" xmlns=""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03D0A57B-2B65-45FA-8DBD-9EAE458E57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8" name="TextBox 7">
            <a:extLst>
              <a:ext uri="{FF2B5EF4-FFF2-40B4-BE49-F238E27FC236}">
                <a16:creationId xmlns:a16="http://schemas.microsoft.com/office/drawing/2014/main" xmlns="" id="{01835BA7-6B1C-4E0D-9F16-BA0770C9946E}"/>
              </a:ext>
            </a:extLst>
          </p:cNvPr>
          <p:cNvSpPr txBox="1"/>
          <p:nvPr/>
        </p:nvSpPr>
        <p:spPr>
          <a:xfrm>
            <a:off x="1371392" y="1538709"/>
            <a:ext cx="1620000" cy="756000"/>
          </a:xfrm>
          <a:prstGeom prst="flowChartAlternateProcess">
            <a:avLst/>
          </a:prstGeom>
          <a:solidFill>
            <a:schemeClr val="bg1"/>
          </a:solidFill>
          <a:ln w="28575">
            <a:solidFill>
              <a:srgbClr val="002060"/>
            </a:solidFill>
          </a:ln>
        </p:spPr>
        <p:txBody>
          <a:bodyPr wrap="none" rtlCol="0" anchor="ctr">
            <a:spAutoFit/>
          </a:bodyPr>
          <a:lstStyle/>
          <a:p>
            <a:pPr algn="ctr"/>
            <a:r>
              <a:rPr lang="en-GB" sz="3600" b="1" dirty="0">
                <a:latin typeface="Century Gothic" panose="020B0502020202020204" pitchFamily="34" charset="0"/>
              </a:rPr>
              <a:t>auto</a:t>
            </a:r>
          </a:p>
        </p:txBody>
      </p:sp>
      <p:sp>
        <p:nvSpPr>
          <p:cNvPr id="12" name="TextBox 11">
            <a:extLst>
              <a:ext uri="{FF2B5EF4-FFF2-40B4-BE49-F238E27FC236}">
                <a16:creationId xmlns:a16="http://schemas.microsoft.com/office/drawing/2014/main" xmlns="" id="{F4BF7553-4798-4DFA-B71A-11F57AC61940}"/>
              </a:ext>
            </a:extLst>
          </p:cNvPr>
          <p:cNvSpPr txBox="1"/>
          <p:nvPr/>
        </p:nvSpPr>
        <p:spPr>
          <a:xfrm>
            <a:off x="3710782" y="1538709"/>
            <a:ext cx="1620000" cy="756000"/>
          </a:xfrm>
          <a:prstGeom prst="flowChartAlternateProcess">
            <a:avLst/>
          </a:prstGeom>
          <a:solidFill>
            <a:schemeClr val="bg1"/>
          </a:solidFill>
          <a:ln w="28575">
            <a:solidFill>
              <a:srgbClr val="002060"/>
            </a:solidFill>
          </a:ln>
        </p:spPr>
        <p:txBody>
          <a:bodyPr wrap="none" rtlCol="0" anchor="ctr">
            <a:spAutoFit/>
          </a:bodyPr>
          <a:lstStyle/>
          <a:p>
            <a:pPr algn="ctr"/>
            <a:r>
              <a:rPr lang="en-GB" sz="3600" b="1" dirty="0">
                <a:latin typeface="Century Gothic" panose="020B0502020202020204" pitchFamily="34" charset="0"/>
              </a:rPr>
              <a:t>super</a:t>
            </a:r>
          </a:p>
        </p:txBody>
      </p:sp>
      <p:sp>
        <p:nvSpPr>
          <p:cNvPr id="13" name="TextBox 12">
            <a:extLst>
              <a:ext uri="{FF2B5EF4-FFF2-40B4-BE49-F238E27FC236}">
                <a16:creationId xmlns:a16="http://schemas.microsoft.com/office/drawing/2014/main" xmlns="" id="{E02635EA-F847-4D98-BEAA-DD214E8B99D0}"/>
              </a:ext>
            </a:extLst>
          </p:cNvPr>
          <p:cNvSpPr txBox="1"/>
          <p:nvPr/>
        </p:nvSpPr>
        <p:spPr>
          <a:xfrm>
            <a:off x="6050171" y="1538709"/>
            <a:ext cx="1620000" cy="756000"/>
          </a:xfrm>
          <a:prstGeom prst="flowChartAlternateProcess">
            <a:avLst/>
          </a:prstGeom>
          <a:solidFill>
            <a:schemeClr val="bg1"/>
          </a:solidFill>
          <a:ln w="28575">
            <a:solidFill>
              <a:srgbClr val="002060"/>
            </a:solidFill>
          </a:ln>
        </p:spPr>
        <p:txBody>
          <a:bodyPr wrap="none" rtlCol="0" anchor="ctr">
            <a:spAutoFit/>
          </a:bodyPr>
          <a:lstStyle/>
          <a:p>
            <a:pPr algn="ctr"/>
            <a:r>
              <a:rPr lang="en-GB" sz="3600" b="1" dirty="0">
                <a:latin typeface="Century Gothic" panose="020B0502020202020204" pitchFamily="34" charset="0"/>
              </a:rPr>
              <a:t>anti</a:t>
            </a:r>
          </a:p>
        </p:txBody>
      </p:sp>
      <p:sp>
        <p:nvSpPr>
          <p:cNvPr id="14" name="TextBox 13">
            <a:extLst>
              <a:ext uri="{FF2B5EF4-FFF2-40B4-BE49-F238E27FC236}">
                <a16:creationId xmlns:a16="http://schemas.microsoft.com/office/drawing/2014/main" xmlns="" id="{669CF07C-5B8D-4922-9A52-1EA6886CAD4D}"/>
              </a:ext>
            </a:extLst>
          </p:cNvPr>
          <p:cNvSpPr txBox="1"/>
          <p:nvPr/>
        </p:nvSpPr>
        <p:spPr>
          <a:xfrm>
            <a:off x="5135880" y="5775677"/>
            <a:ext cx="1097249" cy="461665"/>
          </a:xfrm>
          <a:prstGeom prst="rect">
            <a:avLst/>
          </a:prstGeom>
          <a:noFill/>
        </p:spPr>
        <p:txBody>
          <a:bodyPr wrap="square" rtlCol="0">
            <a:spAutoFit/>
          </a:bodyPr>
          <a:lstStyle/>
          <a:p>
            <a:r>
              <a:rPr lang="en-GB" sz="2400" b="1" dirty="0">
                <a:solidFill>
                  <a:srgbClr val="FF0000"/>
                </a:solidFill>
                <a:latin typeface="Century Gothic" panose="020B0502020202020204" pitchFamily="34" charset="0"/>
              </a:rPr>
              <a:t>super</a:t>
            </a:r>
            <a:endParaRPr lang="en-GB" b="1" dirty="0">
              <a:solidFill>
                <a:srgbClr val="FF0000"/>
              </a:solidFill>
              <a:latin typeface="Century Gothic" panose="020B0502020202020204" pitchFamily="34" charset="0"/>
            </a:endParaRPr>
          </a:p>
        </p:txBody>
      </p:sp>
      <p:sp>
        <p:nvSpPr>
          <p:cNvPr id="15" name="TextBox 14">
            <a:extLst>
              <a:ext uri="{FF2B5EF4-FFF2-40B4-BE49-F238E27FC236}">
                <a16:creationId xmlns:a16="http://schemas.microsoft.com/office/drawing/2014/main" xmlns="" id="{BB2336E3-776F-47F8-BB73-BFA437DECAD0}"/>
              </a:ext>
            </a:extLst>
          </p:cNvPr>
          <p:cNvSpPr txBox="1"/>
          <p:nvPr/>
        </p:nvSpPr>
        <p:spPr>
          <a:xfrm>
            <a:off x="4868202" y="4397577"/>
            <a:ext cx="925159" cy="46166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auto</a:t>
            </a:r>
            <a:endParaRPr lang="en-GB" b="1" dirty="0">
              <a:solidFill>
                <a:srgbClr val="FF0000"/>
              </a:solidFill>
              <a:latin typeface="Century Gothic" panose="020B0502020202020204" pitchFamily="34" charset="0"/>
            </a:endParaRPr>
          </a:p>
        </p:txBody>
      </p:sp>
      <p:sp>
        <p:nvSpPr>
          <p:cNvPr id="16" name="TextBox 15">
            <a:extLst>
              <a:ext uri="{FF2B5EF4-FFF2-40B4-BE49-F238E27FC236}">
                <a16:creationId xmlns:a16="http://schemas.microsoft.com/office/drawing/2014/main" xmlns="" id="{E4A31843-7A16-4410-B96D-7301DD0DEFA1}"/>
              </a:ext>
            </a:extLst>
          </p:cNvPr>
          <p:cNvSpPr txBox="1"/>
          <p:nvPr/>
        </p:nvSpPr>
        <p:spPr>
          <a:xfrm>
            <a:off x="2259870" y="3501244"/>
            <a:ext cx="925159" cy="46166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anti</a:t>
            </a:r>
            <a:endParaRPr lang="en-GB"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205182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xmlns=""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xmlns="" id="{AF62330C-AB9B-43BE-82E4-98A7F5B9D6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4 – Prefixes – Adding ‘super-’, ‘anti-’ and ‘auto-’</a:t>
            </a:r>
          </a:p>
          <a:p>
            <a:pPr lvl="0" algn="ctr"/>
            <a:endParaRPr lang="en-GB" sz="2000" b="1" dirty="0">
              <a:solidFill>
                <a:srgbClr val="E7E6E6">
                  <a:lumMod val="25000"/>
                </a:srgbClr>
              </a:solidFill>
              <a:latin typeface="Century Gothic" panose="020B0502020202020204" pitchFamily="34" charset="0"/>
            </a:endParaRPr>
          </a:p>
          <a:p>
            <a:pPr>
              <a:lnSpc>
                <a:spcPct val="100000"/>
              </a:lnSpc>
              <a:spcAft>
                <a:spcPts val="0"/>
              </a:spcAft>
              <a:buClrTx/>
              <a:buSzTx/>
              <a:tabLst/>
              <a:defRPr/>
            </a:pPr>
            <a:r>
              <a:rPr lang="en-GB" sz="1600" b="1" dirty="0">
                <a:solidFill>
                  <a:prstClr val="black"/>
                </a:solidFill>
                <a:latin typeface="Century Gothic" panose="020B0502020202020204" pitchFamily="34" charset="0"/>
              </a:rPr>
              <a:t>Teaching Note: </a:t>
            </a:r>
            <a:endParaRPr lang="en-GB" sz="1600" b="1" dirty="0">
              <a:solidFill>
                <a:srgbClr val="FF0000"/>
              </a:solidFill>
              <a:latin typeface="Century Gothic" panose="020B0502020202020204" pitchFamily="34" charset="0"/>
            </a:endParaRPr>
          </a:p>
          <a:p>
            <a:pPr lvl="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200" b="1" dirty="0">
                <a:solidFill>
                  <a:prstClr val="black"/>
                </a:solidFill>
                <a:latin typeface="Century Gothic" panose="020B0502020202020204" pitchFamily="34" charset="0"/>
              </a:rPr>
              <a:t>For the purpose of this resource, we have only included root words which can stand alone as base words.</a:t>
            </a:r>
          </a:p>
          <a:p>
            <a:pPr lvl="0" defTabSz="457200">
              <a:defRPr/>
            </a:pPr>
            <a:r>
              <a:rPr lang="en-GB" sz="1200" b="1" dirty="0">
                <a:solidFill>
                  <a:prstClr val="black"/>
                </a:solidFill>
                <a:latin typeface="Century Gothic" panose="020B0502020202020204" pitchFamily="34" charset="0"/>
              </a:rPr>
              <a:t/>
            </a:r>
            <a:br>
              <a:rPr lang="en-GB" sz="1200" b="1" dirty="0">
                <a:solidFill>
                  <a:prstClr val="black"/>
                </a:solidFill>
                <a:latin typeface="Century Gothic" panose="020B0502020202020204" pitchFamily="34" charset="0"/>
              </a:rPr>
            </a:br>
            <a:r>
              <a:rPr lang="en-GB" sz="1200" b="1" dirty="0">
                <a:solidFill>
                  <a:prstClr val="black"/>
                </a:solidFill>
                <a:latin typeface="Century Gothic" panose="020B0502020202020204" pitchFamily="34" charset="0"/>
              </a:rPr>
              <a:t/>
            </a:r>
            <a:br>
              <a:rPr lang="en-GB" sz="12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English Year 3: (3G6.2)</a:t>
            </a:r>
            <a:r>
              <a:rPr lang="en-US" sz="831" b="1" dirty="0">
                <a:latin typeface="Century Gothic" panose="020B0502020202020204" pitchFamily="34" charset="0"/>
              </a:rPr>
              <a:t> </a:t>
            </a:r>
            <a:r>
              <a:rPr lang="en-US" sz="1200" b="1" dirty="0">
                <a:latin typeface="Century Gothic" panose="020B0502020202020204" pitchFamily="34" charset="0"/>
                <a:hlinkClick r:id="rId3"/>
              </a:rPr>
              <a:t>Formation of nouns using a range of prefixes [for example super–, anti–, auto–]</a:t>
            </a:r>
            <a:endParaRPr lang="en-US" sz="1200" b="1" dirty="0">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Spelling: Spell more prefixes</a:t>
            </a:r>
          </a:p>
          <a:p>
            <a:pPr marL="0" lvl="1" fontAlgn="base"/>
            <a:r>
              <a:rPr lang="en-US" sz="1200" b="1" dirty="0">
                <a:solidFill>
                  <a:schemeClr val="tx1"/>
                </a:solidFill>
                <a:latin typeface="Century Gothic" panose="020B0502020202020204" pitchFamily="34" charset="0"/>
              </a:rPr>
              <a:t>Terminology for pupils:</a:t>
            </a:r>
          </a:p>
          <a:p>
            <a:pPr marL="306629" lvl="2" indent="-184636" fontAlgn="base">
              <a:buFont typeface="Arial" panose="020B0604020202020204" pitchFamily="34" charset="0"/>
              <a:buChar char="•"/>
            </a:pPr>
            <a:r>
              <a:rPr lang="en-US" sz="1200" b="1" dirty="0">
                <a:solidFill>
                  <a:schemeClr val="tx1"/>
                </a:solidFill>
                <a:latin typeface="Century Gothic" panose="020B0502020202020204" pitchFamily="34" charset="0"/>
              </a:rPr>
              <a:t>(3G6.2)</a:t>
            </a:r>
            <a:r>
              <a:rPr lang="en-US" sz="1200" b="1" dirty="0">
                <a:latin typeface="Century Gothic" panose="020B0502020202020204" pitchFamily="34" charset="0"/>
              </a:rPr>
              <a:t> </a:t>
            </a:r>
            <a:r>
              <a:rPr lang="en-US" sz="1200" b="1" dirty="0">
                <a:latin typeface="Century Gothic" panose="020B0502020202020204" pitchFamily="34" charset="0"/>
                <a:hlinkClick r:id="rId3"/>
              </a:rPr>
              <a:t>prefix</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Read the sentence below.</a:t>
            </a:r>
          </a:p>
          <a:p>
            <a:endParaRPr lang="en-GB" sz="2000" b="1" dirty="0">
              <a:solidFill>
                <a:schemeClr val="tx1"/>
              </a:solidFill>
              <a:latin typeface="Century Gothic" panose="020B0502020202020204" pitchFamily="34" charset="0"/>
            </a:endParaRPr>
          </a:p>
          <a:p>
            <a:pPr>
              <a:lnSpc>
                <a:spcPct val="150000"/>
              </a:lnSpc>
            </a:pPr>
            <a:r>
              <a:rPr lang="en-GB" sz="3600" b="1" dirty="0">
                <a:solidFill>
                  <a:schemeClr val="tx1"/>
                </a:solidFill>
                <a:latin typeface="Century Gothic" panose="020B0502020202020204" pitchFamily="34" charset="0"/>
              </a:rPr>
              <a:t>The mechanic explained that the car’s </a:t>
            </a:r>
            <a:r>
              <a:rPr lang="en-GB" sz="3600" b="1" u="sng" dirty="0">
                <a:solidFill>
                  <a:schemeClr val="tx1"/>
                </a:solidFill>
                <a:latin typeface="Century Gothic" panose="020B0502020202020204" pitchFamily="34" charset="0"/>
              </a:rPr>
              <a:t>auto</a:t>
            </a:r>
            <a:r>
              <a:rPr lang="en-GB" sz="3600" b="1" dirty="0">
                <a:solidFill>
                  <a:schemeClr val="tx1"/>
                </a:solidFill>
                <a:latin typeface="Century Gothic" panose="020B0502020202020204" pitchFamily="34" charset="0"/>
              </a:rPr>
              <a:t>pilot system was faulty and it would need repairing.</a:t>
            </a:r>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Does this sentence still make sense if you change the underlined prefix to </a:t>
            </a:r>
            <a:r>
              <a:rPr lang="en-GB" sz="2000" b="1" i="1" dirty="0">
                <a:solidFill>
                  <a:schemeClr val="tx1"/>
                </a:solidFill>
                <a:latin typeface="Century Gothic" panose="020B0502020202020204" pitchFamily="34" charset="0"/>
              </a:rPr>
              <a:t>anti</a:t>
            </a:r>
            <a:r>
              <a:rPr lang="en-GB" sz="2000" b="1" dirty="0">
                <a:solidFill>
                  <a:schemeClr val="tx1"/>
                </a:solidFill>
                <a:latin typeface="Century Gothic" panose="020B0502020202020204" pitchFamily="34" charset="0"/>
              </a:rPr>
              <a: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endParaRPr lang="en-GB" sz="2000" b="1" dirty="0">
              <a:solidFill>
                <a:schemeClr val="tx1"/>
              </a:solidFill>
              <a:latin typeface="Century Gothic" panose="020B0502020202020204" pitchFamily="34"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140572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Read the sentence below.</a:t>
            </a:r>
          </a:p>
          <a:p>
            <a:endParaRPr lang="en-GB" sz="2000" b="1" dirty="0">
              <a:solidFill>
                <a:schemeClr val="tx1"/>
              </a:solidFill>
              <a:latin typeface="Century Gothic" panose="020B0502020202020204" pitchFamily="34" charset="0"/>
            </a:endParaRPr>
          </a:p>
          <a:p>
            <a:pPr>
              <a:lnSpc>
                <a:spcPct val="150000"/>
              </a:lnSpc>
            </a:pPr>
            <a:r>
              <a:rPr lang="en-GB" sz="3600" b="1" dirty="0">
                <a:solidFill>
                  <a:schemeClr val="tx1"/>
                </a:solidFill>
                <a:latin typeface="Century Gothic" panose="020B0502020202020204" pitchFamily="34" charset="0"/>
              </a:rPr>
              <a:t>The mechanic explained that the car’s </a:t>
            </a:r>
            <a:r>
              <a:rPr lang="en-GB" sz="3600" b="1" u="sng" dirty="0">
                <a:solidFill>
                  <a:schemeClr val="tx1"/>
                </a:solidFill>
                <a:latin typeface="Century Gothic" panose="020B0502020202020204" pitchFamily="34" charset="0"/>
              </a:rPr>
              <a:t>auto</a:t>
            </a:r>
            <a:r>
              <a:rPr lang="en-GB" sz="3600" b="1" dirty="0">
                <a:solidFill>
                  <a:schemeClr val="tx1"/>
                </a:solidFill>
                <a:latin typeface="Century Gothic" panose="020B0502020202020204" pitchFamily="34" charset="0"/>
              </a:rPr>
              <a:t>pilot system was faulty and it would need repairing.</a:t>
            </a:r>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Does this sentence still make sense if you change the underlined prefix to </a:t>
            </a:r>
            <a:r>
              <a:rPr lang="en-GB" sz="2000" b="1" i="1" dirty="0">
                <a:solidFill>
                  <a:schemeClr val="tx1"/>
                </a:solidFill>
                <a:latin typeface="Century Gothic" panose="020B0502020202020204" pitchFamily="34" charset="0"/>
              </a:rPr>
              <a:t>anti</a:t>
            </a:r>
            <a:r>
              <a:rPr lang="en-GB" sz="2000" b="1" dirty="0">
                <a:solidFill>
                  <a:schemeClr val="tx1"/>
                </a:solidFill>
                <a:latin typeface="Century Gothic" panose="020B0502020202020204" pitchFamily="34" charset="0"/>
              </a:rPr>
              <a: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r>
              <a:rPr lang="en-GB" sz="2000" b="1" dirty="0">
                <a:solidFill>
                  <a:schemeClr val="tx1"/>
                </a:solidFill>
                <a:latin typeface="Century Gothic" panose="020B0502020202020204" pitchFamily="34" charset="0"/>
              </a:rPr>
              <a:t>This sentence will not make sense because…</a:t>
            </a:r>
          </a:p>
          <a:p>
            <a:endParaRPr lang="en-GB" sz="2000" b="1" dirty="0">
              <a:solidFill>
                <a:schemeClr val="tx1"/>
              </a:solidFill>
              <a:latin typeface="Century Gothic" panose="020B0502020202020204" pitchFamily="34"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83376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Read the sentence below.</a:t>
            </a:r>
          </a:p>
          <a:p>
            <a:endParaRPr lang="en-GB" sz="2000" b="1" dirty="0">
              <a:solidFill>
                <a:schemeClr val="tx1"/>
              </a:solidFill>
              <a:latin typeface="Century Gothic" panose="020B0502020202020204" pitchFamily="34" charset="0"/>
            </a:endParaRPr>
          </a:p>
          <a:p>
            <a:pPr>
              <a:lnSpc>
                <a:spcPct val="150000"/>
              </a:lnSpc>
            </a:pPr>
            <a:r>
              <a:rPr lang="en-GB" sz="3600" b="1" dirty="0">
                <a:solidFill>
                  <a:schemeClr val="tx1"/>
                </a:solidFill>
                <a:latin typeface="Century Gothic" panose="020B0502020202020204" pitchFamily="34" charset="0"/>
              </a:rPr>
              <a:t>The mechanic explained that the car’s </a:t>
            </a:r>
            <a:r>
              <a:rPr lang="en-GB" sz="3600" b="1" u="sng" dirty="0">
                <a:solidFill>
                  <a:schemeClr val="tx1"/>
                </a:solidFill>
                <a:latin typeface="Century Gothic" panose="020B0502020202020204" pitchFamily="34" charset="0"/>
              </a:rPr>
              <a:t>auto</a:t>
            </a:r>
            <a:r>
              <a:rPr lang="en-GB" sz="3600" b="1" dirty="0">
                <a:solidFill>
                  <a:schemeClr val="tx1"/>
                </a:solidFill>
                <a:latin typeface="Century Gothic" panose="020B0502020202020204" pitchFamily="34" charset="0"/>
              </a:rPr>
              <a:t>pilot system was faulty and it would need repairing.</a:t>
            </a:r>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Does this sentence still make sense if you change the underlined prefix to </a:t>
            </a:r>
            <a:r>
              <a:rPr lang="en-GB" sz="2000" b="1" i="1" dirty="0">
                <a:solidFill>
                  <a:schemeClr val="tx1"/>
                </a:solidFill>
                <a:latin typeface="Century Gothic" panose="020B0502020202020204" pitchFamily="34" charset="0"/>
              </a:rPr>
              <a:t>anti</a:t>
            </a:r>
            <a:r>
              <a:rPr lang="en-GB" sz="2000" b="1" dirty="0">
                <a:solidFill>
                  <a:schemeClr val="tx1"/>
                </a:solidFill>
                <a:latin typeface="Century Gothic" panose="020B0502020202020204" pitchFamily="34" charset="0"/>
              </a:rPr>
              <a: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r>
              <a:rPr lang="en-GB" sz="2000" b="1" dirty="0">
                <a:solidFill>
                  <a:srgbClr val="FF0000"/>
                </a:solidFill>
                <a:latin typeface="Century Gothic" panose="020B0502020202020204" pitchFamily="34" charset="0"/>
              </a:rPr>
              <a:t>This sentence will not make sense because </a:t>
            </a:r>
            <a:r>
              <a:rPr lang="en-GB" sz="2000" b="1" i="1" dirty="0">
                <a:solidFill>
                  <a:srgbClr val="FF0000"/>
                </a:solidFill>
                <a:latin typeface="Century Gothic" panose="020B0502020202020204" pitchFamily="34" charset="0"/>
              </a:rPr>
              <a:t>anti</a:t>
            </a:r>
            <a:r>
              <a:rPr lang="en-GB" sz="2000" b="1" dirty="0">
                <a:solidFill>
                  <a:srgbClr val="FF0000"/>
                </a:solidFill>
                <a:latin typeface="Century Gothic" panose="020B0502020202020204" pitchFamily="34" charset="0"/>
              </a:rPr>
              <a:t> + pilot = </a:t>
            </a:r>
            <a:r>
              <a:rPr lang="en-GB" sz="2000" b="1" i="1" dirty="0" err="1">
                <a:solidFill>
                  <a:srgbClr val="FF0000"/>
                </a:solidFill>
                <a:latin typeface="Century Gothic" panose="020B0502020202020204" pitchFamily="34" charset="0"/>
              </a:rPr>
              <a:t>antipilot</a:t>
            </a:r>
            <a:r>
              <a:rPr lang="en-GB" sz="2000" b="1" dirty="0">
                <a:solidFill>
                  <a:srgbClr val="FF0000"/>
                </a:solidFill>
                <a:latin typeface="Century Gothic" panose="020B0502020202020204" pitchFamily="34" charset="0"/>
              </a:rPr>
              <a:t> which is not a real word.</a:t>
            </a:r>
          </a:p>
          <a:p>
            <a:endParaRPr lang="en-GB" sz="2000" b="1" dirty="0">
              <a:solidFill>
                <a:schemeClr val="tx1"/>
              </a:solidFill>
              <a:latin typeface="Century Gothic" panose="020B0502020202020204" pitchFamily="34"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xmlns=""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041EE9A0-191A-440F-A4CC-7C7006F6E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88908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Prefixes – Adding ‘super-’, ‘anti-’ and ‘auto-’</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600" b="1" dirty="0">
              <a:solidFill>
                <a:schemeClr val="tx1"/>
              </a:solidFill>
              <a:latin typeface="Century Gothic" panose="020B0502020202020204" pitchFamily="34" charset="0"/>
            </a:endParaRPr>
          </a:p>
          <a:p>
            <a:pPr marL="118695" indent="-118695" fontAlgn="base">
              <a:buFont typeface="Arial" panose="020B0604020202020204" pitchFamily="34" charset="0"/>
              <a:buChar char="•"/>
            </a:pPr>
            <a:r>
              <a:rPr lang="en-US" sz="1200" b="1" dirty="0">
                <a:solidFill>
                  <a:schemeClr val="tx1"/>
                </a:solidFill>
                <a:latin typeface="Century Gothic" panose="020B0502020202020204" pitchFamily="34" charset="0"/>
              </a:rPr>
              <a:t>In the previous step, children were reminded how the addition of a prefix to a root word changes the meaning of the word it belongs to without making any changes to the spelling of the root word itself.</a:t>
            </a:r>
          </a:p>
          <a:p>
            <a:pPr marL="118695" indent="-118695"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use the prefixes ‘super-’, ‘anti-’ and ‘auto-’ and add these to root words to change their meaning.</a:t>
            </a:r>
          </a:p>
          <a:p>
            <a:pPr marL="118695" indent="-118695" fontAlgn="base">
              <a:buFont typeface="Arial" panose="020B0604020202020204" pitchFamily="34" charset="0"/>
              <a:buChar char="•"/>
            </a:pPr>
            <a:r>
              <a:rPr lang="en-US" sz="1200" b="1" dirty="0">
                <a:solidFill>
                  <a:schemeClr val="tx1"/>
                </a:solidFill>
                <a:latin typeface="Century Gothic" panose="020B0502020202020204" pitchFamily="34" charset="0"/>
              </a:rPr>
              <a:t>‘Super-’ means </a:t>
            </a:r>
            <a:r>
              <a:rPr lang="en-US" sz="1200" b="1" i="1" dirty="0">
                <a:solidFill>
                  <a:schemeClr val="tx1"/>
                </a:solidFill>
                <a:latin typeface="Century Gothic" panose="020B0502020202020204" pitchFamily="34" charset="0"/>
              </a:rPr>
              <a:t>above</a:t>
            </a:r>
            <a:r>
              <a:rPr lang="en-US" sz="1200" b="1" dirty="0">
                <a:solidFill>
                  <a:schemeClr val="tx1"/>
                </a:solidFill>
                <a:latin typeface="Century Gothic" panose="020B0502020202020204" pitchFamily="34" charset="0"/>
              </a:rPr>
              <a:t>; ‘anti-’ means </a:t>
            </a:r>
            <a:r>
              <a:rPr lang="en-US" sz="1200" b="1" i="1" dirty="0">
                <a:solidFill>
                  <a:schemeClr val="tx1"/>
                </a:solidFill>
                <a:latin typeface="Century Gothic" panose="020B0502020202020204" pitchFamily="34" charset="0"/>
              </a:rPr>
              <a:t>against</a:t>
            </a:r>
            <a:r>
              <a:rPr lang="en-US" sz="1200" b="1" dirty="0">
                <a:solidFill>
                  <a:schemeClr val="tx1"/>
                </a:solidFill>
                <a:latin typeface="Century Gothic" panose="020B0502020202020204" pitchFamily="34" charset="0"/>
              </a:rPr>
              <a:t> and ‘auto-’ means </a:t>
            </a:r>
            <a:r>
              <a:rPr lang="en-US" sz="1200" b="1" i="1" dirty="0">
                <a:solidFill>
                  <a:schemeClr val="tx1"/>
                </a:solidFill>
                <a:latin typeface="Century Gothic" panose="020B0502020202020204" pitchFamily="34" charset="0"/>
              </a:rPr>
              <a:t>self</a:t>
            </a:r>
            <a:r>
              <a:rPr lang="en-US" sz="1200" b="1" dirty="0">
                <a:solidFill>
                  <a:schemeClr val="tx1"/>
                </a:solidFill>
                <a:latin typeface="Century Gothic" panose="020B0502020202020204" pitchFamily="34" charset="0"/>
              </a:rPr>
              <a:t> or </a:t>
            </a:r>
            <a:r>
              <a:rPr lang="en-US" sz="1200" b="1" i="1" dirty="0">
                <a:solidFill>
                  <a:schemeClr val="tx1"/>
                </a:solidFill>
                <a:latin typeface="Century Gothic" panose="020B0502020202020204" pitchFamily="34" charset="0"/>
              </a:rPr>
              <a:t>own</a:t>
            </a:r>
            <a:r>
              <a:rPr lang="en-US" sz="1200" b="1" dirty="0">
                <a:solidFill>
                  <a:schemeClr val="tx1"/>
                </a:solidFill>
                <a:latin typeface="Century Gothic" panose="020B0502020202020204" pitchFamily="34" charset="0"/>
              </a:rPr>
              <a:t>.</a:t>
            </a:r>
          </a:p>
          <a:p>
            <a:pPr marL="118695" indent="-118695"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be able to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how the prefix changes the meaning of the root word they add it to and be able to use these in their writing accurately.</a:t>
            </a:r>
          </a:p>
          <a:p>
            <a:pPr fontAlgn="base"/>
            <a:endParaRPr lang="en-US" sz="1600" b="1" dirty="0">
              <a:solidFill>
                <a:schemeClr val="tx1"/>
              </a:solidFill>
              <a:latin typeface="Century Gothic" panose="020B0502020202020204" pitchFamily="34" charset="0"/>
            </a:endParaRPr>
          </a:p>
          <a:p>
            <a:pPr fontAlgn="base"/>
            <a:endParaRPr lang="en-US" sz="1600" b="1" dirty="0">
              <a:solidFill>
                <a:schemeClr val="tx1"/>
              </a:solidFill>
              <a:latin typeface="Century Gothic" panose="020B0502020202020204" pitchFamily="34" charset="0"/>
            </a:endParaRPr>
          </a:p>
          <a:p>
            <a:pPr fontAlgn="base"/>
            <a:r>
              <a:rPr lang="en-GB" sz="1600" b="1" dirty="0">
                <a:solidFill>
                  <a:prstClr val="black"/>
                </a:solidFill>
                <a:latin typeface="Century Gothic" panose="020B0502020202020204" pitchFamily="34" charset="0"/>
              </a:rPr>
              <a:t>Focused Questions</a:t>
            </a:r>
          </a:p>
          <a:p>
            <a:pPr fontAlgn="base"/>
            <a:endParaRPr lang="en-US" sz="1600" b="1" dirty="0">
              <a:latin typeface="Century Gothic" panose="020B0502020202020204" pitchFamily="34" charset="0"/>
            </a:endParaRPr>
          </a:p>
          <a:p>
            <a:pPr marL="121992" indent="-121992" fontAlgn="base">
              <a:buFont typeface="Arial" panose="020B0604020202020204" pitchFamily="34" charset="0"/>
              <a:buChar char="•"/>
            </a:pPr>
            <a:r>
              <a:rPr lang="en-US" sz="1200" b="1" dirty="0">
                <a:solidFill>
                  <a:schemeClr val="tx1"/>
                </a:solidFill>
                <a:latin typeface="Century Gothic" panose="020B0502020202020204" pitchFamily="34" charset="0"/>
              </a:rPr>
              <a:t>Add the prefix ‘super-’/ ‘anti-’/‘auto-’ to these words.</a:t>
            </a:r>
          </a:p>
          <a:p>
            <a:pPr marL="121992" indent="-121992" fontAlgn="base">
              <a:buFont typeface="Arial" panose="020B0604020202020204" pitchFamily="34" charset="0"/>
              <a:buChar char="•"/>
            </a:pPr>
            <a:r>
              <a:rPr lang="en-US" sz="1200" b="1" dirty="0">
                <a:solidFill>
                  <a:schemeClr val="tx1"/>
                </a:solidFill>
                <a:latin typeface="Century Gothic" panose="020B0502020202020204" pitchFamily="34" charset="0"/>
              </a:rPr>
              <a:t>Why has the prefix ‘super-’/ ‘anti-’/‘auto-’ been added to this word? How does it change the meaning?</a:t>
            </a:r>
          </a:p>
          <a:p>
            <a:pPr marL="121992" indent="-121992" fontAlgn="base">
              <a:buFont typeface="Arial" panose="020B0604020202020204" pitchFamily="34" charset="0"/>
              <a:buChar char="•"/>
            </a:pPr>
            <a:r>
              <a:rPr lang="en-US" sz="1200" b="1" dirty="0">
                <a:solidFill>
                  <a:schemeClr val="tx1"/>
                </a:solidFill>
                <a:latin typeface="Century Gothic" panose="020B0502020202020204" pitchFamily="34" charset="0"/>
              </a:rPr>
              <a:t>Which of these prefixes cannot be added to this word?</a:t>
            </a:r>
          </a:p>
          <a:p>
            <a:pPr marL="121992" indent="-121992" fontAlgn="base">
              <a:buFont typeface="Arial" panose="020B0604020202020204" pitchFamily="34" charset="0"/>
              <a:buChar char="•"/>
            </a:pPr>
            <a:r>
              <a:rPr lang="en-US" sz="1200" b="1" dirty="0">
                <a:solidFill>
                  <a:schemeClr val="tx1"/>
                </a:solidFill>
                <a:latin typeface="Century Gothic" panose="020B0502020202020204" pitchFamily="34" charset="0"/>
              </a:rPr>
              <a:t>Complete the sentence using the correct prefix for the given word.</a:t>
            </a:r>
          </a:p>
          <a:p>
            <a:pPr fontAlgn="base"/>
            <a:endParaRPr lang="en-GB" sz="1600" b="1" dirty="0">
              <a:solidFill>
                <a:prstClr val="black"/>
              </a:solidFill>
              <a:latin typeface="Century Gothic" panose="020B0502020202020204" pitchFamily="34" charset="0"/>
            </a:endParaRPr>
          </a:p>
          <a:p>
            <a:pPr marL="118695" indent="-118695" fontAlgn="base">
              <a:buFont typeface="Arial" panose="020B0604020202020204" pitchFamily="34" charset="0"/>
              <a:buChar char="•"/>
            </a:pPr>
            <a:endParaRPr lang="en-US" sz="1200" b="1" dirty="0">
              <a:solidFill>
                <a:schemeClr val="tx1"/>
              </a:solidFill>
              <a:latin typeface="Century Gothic" panose="020B0502020202020204" pitchFamily="34" charset="0"/>
            </a:endParaRPr>
          </a:p>
          <a:p>
            <a:pPr fontAlgn="base"/>
            <a:endParaRPr lang="en-US" sz="1200" b="1" dirty="0">
              <a:solidFill>
                <a:schemeClr val="tx1"/>
              </a:solidFill>
              <a:latin typeface="Century Gothic" panose="020B0502020202020204" pitchFamily="34" charset="0"/>
            </a:endParaRPr>
          </a:p>
          <a:p>
            <a:pPr lvl="0" defTabSz="457200">
              <a:defRPr/>
            </a:pPr>
            <a:endParaRPr lang="en-GB" dirty="0">
              <a:solidFill>
                <a:prstClr val="black"/>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xmlns=""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C06E5588-98ED-4DDA-89F7-825A3687BB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Prefixes</a:t>
            </a:r>
            <a:r>
              <a:rPr lang="en-GB" b="1" dirty="0">
                <a:solidFill>
                  <a:schemeClr val="bg2">
                    <a:lumMod val="50000"/>
                  </a:schemeClr>
                </a:solidFill>
                <a:latin typeface="Century Gothic" panose="020B0502020202020204" pitchFamily="34" charset="0"/>
              </a:rPr>
              <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2: Adding ‘super-’, ‘anti-’ and ‘auto-’</a:t>
            </a: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xmlns=""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xmlns=""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xmlns="" id="{E339D606-0286-4798-A0EE-442568FA5B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table below using the prefix ‘un’.</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How does adding the prefix un- change the meaning of the root words?</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xmlns=""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xmlns=""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xmlns="" id="{4D336A3C-57EF-40FE-91BA-DF627EE30A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xmlns="" id="{271FF950-92F4-48D7-9126-CBAB5E201027}"/>
              </a:ext>
            </a:extLst>
          </p:cNvPr>
          <p:cNvGraphicFramePr>
            <a:graphicFrameLocks noGrp="1"/>
          </p:cNvGraphicFramePr>
          <p:nvPr>
            <p:extLst>
              <p:ext uri="{D42A27DB-BD31-4B8C-83A1-F6EECF244321}">
                <p14:modId xmlns:p14="http://schemas.microsoft.com/office/powerpoint/2010/main" val="828179185"/>
              </p:ext>
            </p:extLst>
          </p:nvPr>
        </p:nvGraphicFramePr>
        <p:xfrm>
          <a:off x="1059765" y="1404391"/>
          <a:ext cx="6677466" cy="3150000"/>
        </p:xfrm>
        <a:graphic>
          <a:graphicData uri="http://schemas.openxmlformats.org/drawingml/2006/table">
            <a:tbl>
              <a:tblPr firstRow="1" bandRow="1">
                <a:tableStyleId>{5C22544A-7EE6-4342-B048-85BDC9FD1C3A}</a:tableStyleId>
              </a:tblPr>
              <a:tblGrid>
                <a:gridCol w="3338733">
                  <a:extLst>
                    <a:ext uri="{9D8B030D-6E8A-4147-A177-3AD203B41FA5}">
                      <a16:colId xmlns:a16="http://schemas.microsoft.com/office/drawing/2014/main" xmlns="" val="2852517730"/>
                    </a:ext>
                  </a:extLst>
                </a:gridCol>
                <a:gridCol w="3338733">
                  <a:extLst>
                    <a:ext uri="{9D8B030D-6E8A-4147-A177-3AD203B41FA5}">
                      <a16:colId xmlns:a16="http://schemas.microsoft.com/office/drawing/2014/main" xmlns="" val="4264325964"/>
                    </a:ext>
                  </a:extLst>
                </a:gridCol>
              </a:tblGrid>
              <a:tr h="630000">
                <a:tc>
                  <a:txBody>
                    <a:bodyPr/>
                    <a:lstStyle/>
                    <a:p>
                      <a:pPr algn="ctr"/>
                      <a:r>
                        <a:rPr lang="en-GB" sz="2800" b="1" dirty="0">
                          <a:solidFill>
                            <a:schemeClr val="tx1"/>
                          </a:solidFill>
                          <a:latin typeface="Century Gothic" panose="020B0502020202020204" pitchFamily="34" charset="0"/>
                        </a:rPr>
                        <a:t>Root 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Prefix + root 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02513774"/>
                  </a:ext>
                </a:extLst>
              </a:tr>
              <a:tr h="630000">
                <a:tc>
                  <a:txBody>
                    <a:bodyPr/>
                    <a:lstStyle/>
                    <a:p>
                      <a:pPr algn="ctr"/>
                      <a:r>
                        <a:rPr lang="en-GB" sz="2800" b="1" dirty="0">
                          <a:solidFill>
                            <a:schemeClr val="tx1"/>
                          </a:solidFill>
                          <a:latin typeface="Century Gothic" panose="020B0502020202020204" pitchFamily="34" charset="0"/>
                        </a:rPr>
                        <a:t>happy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57460313"/>
                  </a:ext>
                </a:extLst>
              </a:tr>
              <a:tr h="630000">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unkind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66975700"/>
                  </a:ext>
                </a:extLst>
              </a:tr>
              <a:tr h="630000">
                <a:tc>
                  <a:txBody>
                    <a:bodyPr/>
                    <a:lstStyle/>
                    <a:p>
                      <a:pPr algn="ctr"/>
                      <a:r>
                        <a:rPr lang="en-GB" sz="2800" b="1" dirty="0">
                          <a:solidFill>
                            <a:schemeClr val="tx1"/>
                          </a:solidFill>
                          <a:latin typeface="Century Gothic" panose="020B0502020202020204" pitchFamily="34" charset="0"/>
                        </a:rPr>
                        <a:t>pack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56632960"/>
                  </a:ext>
                </a:extLst>
              </a:tr>
              <a:tr h="630000">
                <a:tc>
                  <a:txBody>
                    <a:bodyPr/>
                    <a:lstStyle/>
                    <a:p>
                      <a:pPr algn="ctr"/>
                      <a:r>
                        <a:rPr lang="en-GB" sz="2800" b="1" dirty="0">
                          <a:solidFill>
                            <a:schemeClr val="tx1"/>
                          </a:solidFill>
                          <a:latin typeface="Century Gothic" panose="020B0502020202020204" pitchFamily="34" charset="0"/>
                        </a:rPr>
                        <a:t>tidy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520270"/>
                  </a:ext>
                </a:extLst>
              </a:tr>
            </a:tbl>
          </a:graphicData>
        </a:graphic>
      </p:graphicFrame>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table below using the prefix ‘un’.</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How does adding the prefix un- change the meaning of the root words?</a:t>
            </a:r>
            <a:endParaRPr lang="en-GB" sz="9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When the prefix </a:t>
            </a:r>
            <a:r>
              <a:rPr lang="en-GB" sz="2000" b="1" i="1" dirty="0">
                <a:solidFill>
                  <a:srgbClr val="FF0000"/>
                </a:solidFill>
                <a:latin typeface="Century Gothic" panose="020B0502020202020204" pitchFamily="34" charset="0"/>
              </a:rPr>
              <a:t>un</a:t>
            </a:r>
            <a:r>
              <a:rPr lang="en-GB" sz="2000" b="1" dirty="0">
                <a:solidFill>
                  <a:srgbClr val="FF0000"/>
                </a:solidFill>
                <a:latin typeface="Century Gothic" panose="020B0502020202020204" pitchFamily="34" charset="0"/>
              </a:rPr>
              <a:t> is added to a word, it creates the opposite of the original word. The prefix </a:t>
            </a:r>
            <a:r>
              <a:rPr lang="en-GB" sz="2000" b="1" i="1" dirty="0">
                <a:solidFill>
                  <a:srgbClr val="FF0000"/>
                </a:solidFill>
                <a:latin typeface="Century Gothic" panose="020B0502020202020204" pitchFamily="34" charset="0"/>
              </a:rPr>
              <a:t>un</a:t>
            </a:r>
            <a:r>
              <a:rPr lang="en-GB" sz="2000" b="1" dirty="0">
                <a:solidFill>
                  <a:srgbClr val="FF0000"/>
                </a:solidFill>
                <a:latin typeface="Century Gothic" panose="020B0502020202020204" pitchFamily="34" charset="0"/>
              </a:rPr>
              <a:t> means </a:t>
            </a:r>
            <a:r>
              <a:rPr lang="en-GB" sz="2000" b="1" i="1" dirty="0">
                <a:solidFill>
                  <a:srgbClr val="FF0000"/>
                </a:solidFill>
                <a:latin typeface="Century Gothic" panose="020B0502020202020204" pitchFamily="34" charset="0"/>
              </a:rPr>
              <a:t>not</a:t>
            </a:r>
            <a:r>
              <a:rPr lang="en-GB" sz="2000" b="1" dirty="0">
                <a:solidFill>
                  <a:srgbClr val="FF0000"/>
                </a:solidFill>
                <a:latin typeface="Century Gothic" panose="020B0502020202020204" pitchFamily="34" charset="0"/>
              </a:rPr>
              <a:t>.</a:t>
            </a: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xmlns=""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xmlns=""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xmlns="" id="{4D336A3C-57EF-40FE-91BA-DF627EE30A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2" name="Table 1">
            <a:extLst>
              <a:ext uri="{FF2B5EF4-FFF2-40B4-BE49-F238E27FC236}">
                <a16:creationId xmlns:a16="http://schemas.microsoft.com/office/drawing/2014/main" xmlns="" id="{271FF950-92F4-48D7-9126-CBAB5E201027}"/>
              </a:ext>
            </a:extLst>
          </p:cNvPr>
          <p:cNvGraphicFramePr>
            <a:graphicFrameLocks noGrp="1"/>
          </p:cNvGraphicFramePr>
          <p:nvPr>
            <p:extLst>
              <p:ext uri="{D42A27DB-BD31-4B8C-83A1-F6EECF244321}">
                <p14:modId xmlns:p14="http://schemas.microsoft.com/office/powerpoint/2010/main" val="2895584282"/>
              </p:ext>
            </p:extLst>
          </p:nvPr>
        </p:nvGraphicFramePr>
        <p:xfrm>
          <a:off x="1059765" y="1404391"/>
          <a:ext cx="6677466" cy="3150000"/>
        </p:xfrm>
        <a:graphic>
          <a:graphicData uri="http://schemas.openxmlformats.org/drawingml/2006/table">
            <a:tbl>
              <a:tblPr firstRow="1" bandRow="1">
                <a:tableStyleId>{5C22544A-7EE6-4342-B048-85BDC9FD1C3A}</a:tableStyleId>
              </a:tblPr>
              <a:tblGrid>
                <a:gridCol w="3338733">
                  <a:extLst>
                    <a:ext uri="{9D8B030D-6E8A-4147-A177-3AD203B41FA5}">
                      <a16:colId xmlns:a16="http://schemas.microsoft.com/office/drawing/2014/main" xmlns="" val="2852517730"/>
                    </a:ext>
                  </a:extLst>
                </a:gridCol>
                <a:gridCol w="3338733">
                  <a:extLst>
                    <a:ext uri="{9D8B030D-6E8A-4147-A177-3AD203B41FA5}">
                      <a16:colId xmlns:a16="http://schemas.microsoft.com/office/drawing/2014/main" xmlns="" val="4264325964"/>
                    </a:ext>
                  </a:extLst>
                </a:gridCol>
              </a:tblGrid>
              <a:tr h="630000">
                <a:tc>
                  <a:txBody>
                    <a:bodyPr/>
                    <a:lstStyle/>
                    <a:p>
                      <a:pPr algn="ctr"/>
                      <a:r>
                        <a:rPr lang="en-GB" sz="2800" b="1" dirty="0">
                          <a:solidFill>
                            <a:schemeClr val="tx1"/>
                          </a:solidFill>
                          <a:latin typeface="Century Gothic" panose="020B0502020202020204" pitchFamily="34" charset="0"/>
                        </a:rPr>
                        <a:t>Root 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Prefix + root 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02513774"/>
                  </a:ext>
                </a:extLst>
              </a:tr>
              <a:tr h="630000">
                <a:tc>
                  <a:txBody>
                    <a:bodyPr/>
                    <a:lstStyle/>
                    <a:p>
                      <a:pPr algn="ctr"/>
                      <a:r>
                        <a:rPr lang="en-GB" sz="2800" b="1" dirty="0">
                          <a:solidFill>
                            <a:schemeClr val="tx1"/>
                          </a:solidFill>
                          <a:latin typeface="Century Gothic" panose="020B0502020202020204" pitchFamily="34" charset="0"/>
                        </a:rPr>
                        <a:t>happy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unhappy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57460313"/>
                  </a:ext>
                </a:extLst>
              </a:tr>
              <a:tr h="630000">
                <a:tc>
                  <a:txBody>
                    <a:bodyPr/>
                    <a:lstStyle/>
                    <a:p>
                      <a:pPr algn="ctr"/>
                      <a:r>
                        <a:rPr lang="en-GB" sz="2800" b="1" dirty="0">
                          <a:solidFill>
                            <a:srgbClr val="FF0000"/>
                          </a:solidFill>
                          <a:latin typeface="Century Gothic" panose="020B0502020202020204" pitchFamily="34" charset="0"/>
                        </a:rPr>
                        <a:t>kind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unkind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66975700"/>
                  </a:ext>
                </a:extLst>
              </a:tr>
              <a:tr h="630000">
                <a:tc>
                  <a:txBody>
                    <a:bodyPr/>
                    <a:lstStyle/>
                    <a:p>
                      <a:pPr algn="ctr"/>
                      <a:r>
                        <a:rPr lang="en-GB" sz="2800" b="1" dirty="0">
                          <a:solidFill>
                            <a:schemeClr val="tx1"/>
                          </a:solidFill>
                          <a:latin typeface="Century Gothic" panose="020B0502020202020204" pitchFamily="34" charset="0"/>
                        </a:rPr>
                        <a:t>pack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unpack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56632960"/>
                  </a:ext>
                </a:extLst>
              </a:tr>
              <a:tr h="630000">
                <a:tc>
                  <a:txBody>
                    <a:bodyPr/>
                    <a:lstStyle/>
                    <a:p>
                      <a:pPr algn="ctr"/>
                      <a:r>
                        <a:rPr lang="en-GB" sz="2800" b="1" dirty="0">
                          <a:solidFill>
                            <a:schemeClr val="tx1"/>
                          </a:solidFill>
                          <a:latin typeface="Century Gothic" panose="020B0502020202020204" pitchFamily="34" charset="0"/>
                        </a:rPr>
                        <a:t>tidy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untidy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520270"/>
                  </a:ext>
                </a:extLst>
              </a:tr>
            </a:tbl>
          </a:graphicData>
        </a:graphic>
      </p:graphicFrame>
    </p:spTree>
    <p:extLst>
      <p:ext uri="{BB962C8B-B14F-4D97-AF65-F5344CB8AC3E}">
        <p14:creationId xmlns:p14="http://schemas.microsoft.com/office/powerpoint/2010/main" val="241293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to show which prefix could be added on to these root words.</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xmlns="" id="{E94386C1-0467-4EEE-A641-D64E725D551F}"/>
              </a:ext>
            </a:extLst>
          </p:cNvPr>
          <p:cNvGraphicFramePr>
            <a:graphicFrameLocks noGrp="1"/>
          </p:cNvGraphicFramePr>
          <p:nvPr>
            <p:extLst>
              <p:ext uri="{D42A27DB-BD31-4B8C-83A1-F6EECF244321}">
                <p14:modId xmlns:p14="http://schemas.microsoft.com/office/powerpoint/2010/main" val="2571944478"/>
              </p:ext>
            </p:extLst>
          </p:nvPr>
        </p:nvGraphicFramePr>
        <p:xfrm>
          <a:off x="1193105" y="1608713"/>
          <a:ext cx="6569533" cy="3693612"/>
        </p:xfrm>
        <a:graphic>
          <a:graphicData uri="http://schemas.openxmlformats.org/drawingml/2006/table">
            <a:tbl>
              <a:tblPr firstRow="1" bandRow="1">
                <a:tableStyleId>{5C22544A-7EE6-4342-B048-85BDC9FD1C3A}</a:tableStyleId>
              </a:tblPr>
              <a:tblGrid>
                <a:gridCol w="2203339">
                  <a:extLst>
                    <a:ext uri="{9D8B030D-6E8A-4147-A177-3AD203B41FA5}">
                      <a16:colId xmlns:a16="http://schemas.microsoft.com/office/drawing/2014/main" xmlns="" val="1112055685"/>
                    </a:ext>
                  </a:extLst>
                </a:gridCol>
                <a:gridCol w="1455398">
                  <a:extLst>
                    <a:ext uri="{9D8B030D-6E8A-4147-A177-3AD203B41FA5}">
                      <a16:colId xmlns:a16="http://schemas.microsoft.com/office/drawing/2014/main" xmlns="" val="3740632580"/>
                    </a:ext>
                  </a:extLst>
                </a:gridCol>
                <a:gridCol w="1455398">
                  <a:extLst>
                    <a:ext uri="{9D8B030D-6E8A-4147-A177-3AD203B41FA5}">
                      <a16:colId xmlns:a16="http://schemas.microsoft.com/office/drawing/2014/main" xmlns="" val="3974513592"/>
                    </a:ext>
                  </a:extLst>
                </a:gridCol>
                <a:gridCol w="1455398">
                  <a:extLst>
                    <a:ext uri="{9D8B030D-6E8A-4147-A177-3AD203B41FA5}">
                      <a16:colId xmlns:a16="http://schemas.microsoft.com/office/drawing/2014/main" xmlns="" val="4105409390"/>
                    </a:ext>
                  </a:extLst>
                </a:gridCol>
              </a:tblGrid>
              <a:tr h="923403">
                <a:tc>
                  <a:txBody>
                    <a:bodyPr/>
                    <a:lstStyle/>
                    <a:p>
                      <a:pPr algn="ctr"/>
                      <a:r>
                        <a:rPr lang="en-GB" sz="2800" b="1" dirty="0">
                          <a:solidFill>
                            <a:schemeClr val="tx1"/>
                          </a:solidFill>
                          <a:latin typeface="Century Gothic" panose="020B0502020202020204" pitchFamily="34" charset="0"/>
                        </a:rPr>
                        <a:t>Root word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i="1" dirty="0">
                          <a:solidFill>
                            <a:schemeClr val="tx1"/>
                          </a:solidFill>
                          <a:latin typeface="Century Gothic" panose="020B0502020202020204" pitchFamily="34" charset="0"/>
                        </a:rPr>
                        <a:t>super-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i="1" dirty="0">
                          <a:solidFill>
                            <a:schemeClr val="tx1"/>
                          </a:solidFill>
                          <a:latin typeface="Century Gothic" panose="020B0502020202020204" pitchFamily="34" charset="0"/>
                        </a:rPr>
                        <a:t>anti-</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i="1" dirty="0">
                          <a:solidFill>
                            <a:schemeClr val="tx1"/>
                          </a:solidFill>
                          <a:latin typeface="Century Gothic" panose="020B0502020202020204" pitchFamily="34" charset="0"/>
                        </a:rPr>
                        <a:t>auto-</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64528881"/>
                  </a:ext>
                </a:extLst>
              </a:tr>
              <a:tr h="923403">
                <a:tc>
                  <a:txBody>
                    <a:bodyPr/>
                    <a:lstStyle/>
                    <a:p>
                      <a:pPr algn="ctr"/>
                      <a:r>
                        <a:rPr lang="en-GB" sz="2800" b="1" dirty="0">
                          <a:solidFill>
                            <a:schemeClr val="tx1"/>
                          </a:solidFill>
                          <a:latin typeface="Century Gothic" panose="020B0502020202020204" pitchFamily="34" charset="0"/>
                        </a:rPr>
                        <a:t>bodies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22942821"/>
                  </a:ext>
                </a:extLst>
              </a:tr>
              <a:tr h="923403">
                <a:tc>
                  <a:txBody>
                    <a:bodyPr/>
                    <a:lstStyle/>
                    <a:p>
                      <a:pPr algn="ctr"/>
                      <a:r>
                        <a:rPr lang="en-GB" sz="2800" b="1" dirty="0">
                          <a:solidFill>
                            <a:schemeClr val="tx1"/>
                          </a:solidFill>
                          <a:latin typeface="Century Gothic" panose="020B0502020202020204" pitchFamily="34" charset="0"/>
                        </a:rPr>
                        <a:t>dial</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95811590"/>
                  </a:ext>
                </a:extLst>
              </a:tr>
              <a:tr h="923403">
                <a:tc>
                  <a:txBody>
                    <a:bodyPr/>
                    <a:lstStyle/>
                    <a:p>
                      <a:pPr algn="ctr"/>
                      <a:r>
                        <a:rPr lang="en-GB" sz="2800" b="1" dirty="0">
                          <a:solidFill>
                            <a:schemeClr val="tx1"/>
                          </a:solidFill>
                          <a:latin typeface="Century Gothic" panose="020B0502020202020204" pitchFamily="34" charset="0"/>
                        </a:rPr>
                        <a:t>store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81502437"/>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to show which prefix could be added on to these root words.</a:t>
            </a: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7" name="Table 6">
            <a:extLst>
              <a:ext uri="{FF2B5EF4-FFF2-40B4-BE49-F238E27FC236}">
                <a16:creationId xmlns:a16="http://schemas.microsoft.com/office/drawing/2014/main" xmlns="" id="{E94386C1-0467-4EEE-A641-D64E725D551F}"/>
              </a:ext>
            </a:extLst>
          </p:cNvPr>
          <p:cNvGraphicFramePr>
            <a:graphicFrameLocks noGrp="1"/>
          </p:cNvGraphicFramePr>
          <p:nvPr>
            <p:extLst>
              <p:ext uri="{D42A27DB-BD31-4B8C-83A1-F6EECF244321}">
                <p14:modId xmlns:p14="http://schemas.microsoft.com/office/powerpoint/2010/main" val="4165767129"/>
              </p:ext>
            </p:extLst>
          </p:nvPr>
        </p:nvGraphicFramePr>
        <p:xfrm>
          <a:off x="1193105" y="1608713"/>
          <a:ext cx="6569533" cy="3693612"/>
        </p:xfrm>
        <a:graphic>
          <a:graphicData uri="http://schemas.openxmlformats.org/drawingml/2006/table">
            <a:tbl>
              <a:tblPr firstRow="1" bandRow="1">
                <a:tableStyleId>{5C22544A-7EE6-4342-B048-85BDC9FD1C3A}</a:tableStyleId>
              </a:tblPr>
              <a:tblGrid>
                <a:gridCol w="2203339">
                  <a:extLst>
                    <a:ext uri="{9D8B030D-6E8A-4147-A177-3AD203B41FA5}">
                      <a16:colId xmlns:a16="http://schemas.microsoft.com/office/drawing/2014/main" xmlns="" val="1112055685"/>
                    </a:ext>
                  </a:extLst>
                </a:gridCol>
                <a:gridCol w="1455398">
                  <a:extLst>
                    <a:ext uri="{9D8B030D-6E8A-4147-A177-3AD203B41FA5}">
                      <a16:colId xmlns:a16="http://schemas.microsoft.com/office/drawing/2014/main" xmlns="" val="3740632580"/>
                    </a:ext>
                  </a:extLst>
                </a:gridCol>
                <a:gridCol w="1455398">
                  <a:extLst>
                    <a:ext uri="{9D8B030D-6E8A-4147-A177-3AD203B41FA5}">
                      <a16:colId xmlns:a16="http://schemas.microsoft.com/office/drawing/2014/main" xmlns="" val="3974513592"/>
                    </a:ext>
                  </a:extLst>
                </a:gridCol>
                <a:gridCol w="1455398">
                  <a:extLst>
                    <a:ext uri="{9D8B030D-6E8A-4147-A177-3AD203B41FA5}">
                      <a16:colId xmlns:a16="http://schemas.microsoft.com/office/drawing/2014/main" xmlns="" val="4105409390"/>
                    </a:ext>
                  </a:extLst>
                </a:gridCol>
              </a:tblGrid>
              <a:tr h="923403">
                <a:tc>
                  <a:txBody>
                    <a:bodyPr/>
                    <a:lstStyle/>
                    <a:p>
                      <a:pPr algn="ctr"/>
                      <a:r>
                        <a:rPr lang="en-GB" sz="2800" b="1" dirty="0">
                          <a:solidFill>
                            <a:schemeClr val="tx1"/>
                          </a:solidFill>
                          <a:latin typeface="Century Gothic" panose="020B0502020202020204" pitchFamily="34" charset="0"/>
                        </a:rPr>
                        <a:t>Root word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i="1" dirty="0">
                          <a:solidFill>
                            <a:schemeClr val="tx1"/>
                          </a:solidFill>
                          <a:latin typeface="Century Gothic" panose="020B0502020202020204" pitchFamily="34" charset="0"/>
                        </a:rPr>
                        <a:t>super-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i="1" dirty="0">
                          <a:solidFill>
                            <a:schemeClr val="tx1"/>
                          </a:solidFill>
                          <a:latin typeface="Century Gothic" panose="020B0502020202020204" pitchFamily="34" charset="0"/>
                        </a:rPr>
                        <a:t>anti-</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i="1" dirty="0">
                          <a:solidFill>
                            <a:schemeClr val="tx1"/>
                          </a:solidFill>
                          <a:latin typeface="Century Gothic" panose="020B0502020202020204" pitchFamily="34" charset="0"/>
                        </a:rPr>
                        <a:t>auto-</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64528881"/>
                  </a:ext>
                </a:extLst>
              </a:tr>
              <a:tr h="923403">
                <a:tc>
                  <a:txBody>
                    <a:bodyPr/>
                    <a:lstStyle/>
                    <a:p>
                      <a:pPr algn="ctr"/>
                      <a:r>
                        <a:rPr lang="en-GB" sz="2800" b="1" dirty="0">
                          <a:solidFill>
                            <a:schemeClr val="tx1"/>
                          </a:solidFill>
                          <a:latin typeface="Century Gothic" panose="020B0502020202020204" pitchFamily="34" charset="0"/>
                        </a:rPr>
                        <a:t>bodies</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4800" b="1" dirty="0">
                          <a:solidFill>
                            <a:srgbClr val="FF0000"/>
                          </a:solidFill>
                          <a:latin typeface="Century Gothic" panose="020B0502020202020204" pitchFamily="34" charset="0"/>
                          <a:sym typeface="Wingdings" panose="05000000000000000000" pitchFamily="2" charset="2"/>
                        </a:rPr>
                        <a:t></a:t>
                      </a:r>
                      <a:endParaRPr lang="en-GB" sz="48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22942821"/>
                  </a:ext>
                </a:extLst>
              </a:tr>
              <a:tr h="923403">
                <a:tc>
                  <a:txBody>
                    <a:bodyPr/>
                    <a:lstStyle/>
                    <a:p>
                      <a:pPr algn="ctr"/>
                      <a:r>
                        <a:rPr lang="en-GB" sz="2800" b="1" dirty="0">
                          <a:solidFill>
                            <a:schemeClr val="tx1"/>
                          </a:solidFill>
                          <a:latin typeface="Century Gothic" panose="020B0502020202020204" pitchFamily="34" charset="0"/>
                        </a:rPr>
                        <a:t>dial</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solidFill>
                            <a:srgbClr val="FF0000"/>
                          </a:solidFill>
                          <a:latin typeface="Century Gothic" panose="020B0502020202020204" pitchFamily="34" charset="0"/>
                          <a:sym typeface="Wingdings" panose="05000000000000000000" pitchFamily="2" charset="2"/>
                        </a:rPr>
                        <a:t></a:t>
                      </a:r>
                      <a:endParaRPr lang="en-GB" sz="48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95811590"/>
                  </a:ext>
                </a:extLst>
              </a:tr>
              <a:tr h="923403">
                <a:tc>
                  <a:txBody>
                    <a:bodyPr/>
                    <a:lstStyle/>
                    <a:p>
                      <a:pPr algn="ctr"/>
                      <a:r>
                        <a:rPr lang="en-GB" sz="2800" b="1" dirty="0">
                          <a:solidFill>
                            <a:schemeClr val="tx1"/>
                          </a:solidFill>
                          <a:latin typeface="Century Gothic" panose="020B0502020202020204" pitchFamily="34" charset="0"/>
                        </a:rPr>
                        <a:t>store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solidFill>
                            <a:srgbClr val="FF0000"/>
                          </a:solidFill>
                          <a:latin typeface="Century Gothic" panose="020B0502020202020204" pitchFamily="34" charset="0"/>
                          <a:sym typeface="Wingdings" panose="05000000000000000000" pitchFamily="2" charset="2"/>
                        </a:rPr>
                        <a:t></a:t>
                      </a:r>
                      <a:endParaRPr lang="en-GB" sz="48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81502437"/>
                  </a:ext>
                </a:extLst>
              </a:tr>
            </a:tbl>
          </a:graphicData>
        </a:graphic>
      </p:graphicFrame>
    </p:spTree>
    <p:extLst>
      <p:ext uri="{BB962C8B-B14F-4D97-AF65-F5344CB8AC3E}">
        <p14:creationId xmlns:p14="http://schemas.microsoft.com/office/powerpoint/2010/main" val="773728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Fill in the blank with </a:t>
            </a:r>
            <a:r>
              <a:rPr lang="en-GB" sz="2000" b="1" i="1" dirty="0">
                <a:solidFill>
                  <a:schemeClr val="tx1"/>
                </a:solidFill>
                <a:latin typeface="Century Gothic" panose="020B0502020202020204" pitchFamily="34" charset="0"/>
              </a:rPr>
              <a:t>super</a:t>
            </a:r>
            <a:r>
              <a:rPr lang="en-GB" sz="2000" b="1" dirty="0">
                <a:solidFill>
                  <a:schemeClr val="tx1"/>
                </a:solidFill>
                <a:latin typeface="Century Gothic" panose="020B0502020202020204" pitchFamily="34" charset="0"/>
              </a:rPr>
              <a:t>, </a:t>
            </a:r>
            <a:r>
              <a:rPr lang="en-GB" sz="2000" b="1" i="1" dirty="0">
                <a:solidFill>
                  <a:schemeClr val="tx1"/>
                </a:solidFill>
                <a:latin typeface="Century Gothic" panose="020B0502020202020204" pitchFamily="34" charset="0"/>
              </a:rPr>
              <a:t>anti</a:t>
            </a:r>
            <a:r>
              <a:rPr lang="en-GB" sz="2000" b="1" dirty="0">
                <a:solidFill>
                  <a:schemeClr val="tx1"/>
                </a:solidFill>
                <a:latin typeface="Century Gothic" panose="020B0502020202020204" pitchFamily="34" charset="0"/>
              </a:rPr>
              <a:t> or </a:t>
            </a:r>
            <a:r>
              <a:rPr lang="en-GB" sz="2000" b="1" i="1" dirty="0">
                <a:solidFill>
                  <a:schemeClr val="tx1"/>
                </a:solidFill>
                <a:latin typeface="Century Gothic" panose="020B0502020202020204" pitchFamily="34" charset="0"/>
              </a:rPr>
              <a:t>auto</a:t>
            </a:r>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200000"/>
              </a:lnSpc>
            </a:pPr>
            <a:r>
              <a:rPr lang="en-GB" sz="3600" b="1" dirty="0">
                <a:solidFill>
                  <a:schemeClr val="tx1"/>
                </a:solidFill>
                <a:latin typeface="Century Gothic" panose="020B0502020202020204" pitchFamily="34" charset="0"/>
              </a:rPr>
              <a:t>Many people admired Juan, the experienced ice skater from Iceland, he was a </a:t>
            </a:r>
            <a:r>
              <a:rPr lang="en-GB" sz="3600" b="1" spc="-300" dirty="0">
                <a:solidFill>
                  <a:schemeClr val="tx1"/>
                </a:solidFill>
                <a:latin typeface="Century Gothic" panose="020B0502020202020204" pitchFamily="34" charset="0"/>
              </a:rPr>
              <a:t>_________ </a:t>
            </a:r>
            <a:r>
              <a:rPr lang="en-GB" sz="3600" b="1" dirty="0">
                <a:solidFill>
                  <a:schemeClr val="tx1"/>
                </a:solidFill>
                <a:latin typeface="Century Gothic" panose="020B0502020202020204" pitchFamily="34" charset="0"/>
              </a:rPr>
              <a:t>star in their eyes.</a:t>
            </a:r>
          </a:p>
          <a:p>
            <a:endParaRPr lang="en-GB" sz="6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xmlns=""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xmlns=""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xmlns="" id="{3EB4F174-929D-4080-AE0C-47E0708014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2450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www.w3.org/XML/1998/namespace"/>
    <ds:schemaRef ds:uri="http://purl.org/dc/elements/1.1/"/>
    <ds:schemaRef ds:uri="http://schemas.microsoft.com/sharepoint/v3"/>
    <ds:schemaRef ds:uri="http://schemas.microsoft.com/office/infopath/2007/PartnerControls"/>
    <ds:schemaRef ds:uri="http://purl.org/dc/terms/"/>
    <ds:schemaRef ds:uri="http://schemas.openxmlformats.org/package/2006/metadata/core-properties"/>
    <ds:schemaRef ds:uri="0f0ae0ff-29c4-4766-b250-c1a9bee8d430"/>
    <ds:schemaRef ds:uri="http://schemas.microsoft.com/office/2006/documentManagement/types"/>
    <ds:schemaRef ds:uri="86144f90-c7b6-48d0-aae5-f5e9e48cc3df"/>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424E5EA-DA08-44A3-A8F0-AC554097A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326</TotalTime>
  <Words>1172</Words>
  <Application>Microsoft Office PowerPoint</Application>
  <PresentationFormat>On-screen Show (4:3)</PresentationFormat>
  <Paragraphs>354</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Adding 'super-' 'Anti-' and 'Auto-' PPT</dc:title>
  <dc:creator>Ashleigh Sobol</dc:creator>
  <cp:lastModifiedBy>RACHEL SOPER</cp:lastModifiedBy>
  <cp:revision>3</cp:revision>
  <dcterms:created xsi:type="dcterms:W3CDTF">2018-03-17T10:08:43Z</dcterms:created>
  <dcterms:modified xsi:type="dcterms:W3CDTF">2020-06-07T16:48:25Z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ies>
</file>