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08" r:id="rId6"/>
    <p:sldId id="391" r:id="rId7"/>
    <p:sldId id="390" r:id="rId8"/>
    <p:sldId id="361" r:id="rId9"/>
    <p:sldId id="392" r:id="rId10"/>
    <p:sldId id="360" r:id="rId11"/>
    <p:sldId id="397" r:id="rId12"/>
    <p:sldId id="393" r:id="rId13"/>
    <p:sldId id="398" r:id="rId14"/>
    <p:sldId id="394" r:id="rId15"/>
    <p:sldId id="399" r:id="rId16"/>
    <p:sldId id="395" r:id="rId17"/>
    <p:sldId id="407" r:id="rId18"/>
    <p:sldId id="314" r:id="rId19"/>
    <p:sldId id="409" r:id="rId20"/>
    <p:sldId id="386" r:id="rId21"/>
    <p:sldId id="401" r:id="rId22"/>
    <p:sldId id="402" r:id="rId23"/>
    <p:sldId id="410" r:id="rId24"/>
    <p:sldId id="411" r:id="rId25"/>
    <p:sldId id="41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62CB7-17DF-41A6-99E9-0129909A1439}" v="5" dt="2019-06-13T08:46:00.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67" d="100"/>
          <a:sy n="67" d="100"/>
        </p:scale>
        <p:origin x="11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EC5A0A69-02C3-4389-B05A-4CFD51228DA2}"/>
    <pc:docChg chg="undo redo custSel addSld delSld modSld sldOrd">
      <pc:chgData name="Helen Woodhead" userId="ad3a4230-80d7-443d-8a9e-007713cf765f" providerId="ADAL" clId="{EC5A0A69-02C3-4389-B05A-4CFD51228DA2}" dt="2019-05-31T14:24:08.589" v="2001" actId="2696"/>
      <pc:docMkLst>
        <pc:docMk/>
      </pc:docMkLst>
      <pc:sldChg chg="modSp">
        <pc:chgData name="Helen Woodhead" userId="ad3a4230-80d7-443d-8a9e-007713cf765f" providerId="ADAL" clId="{EC5A0A69-02C3-4389-B05A-4CFD51228DA2}" dt="2019-05-31T08:59:15.149" v="68" actId="207"/>
        <pc:sldMkLst>
          <pc:docMk/>
          <pc:sldMk cId="2637481266" sldId="256"/>
        </pc:sldMkLst>
        <pc:spChg chg="mod">
          <ac:chgData name="Helen Woodhead" userId="ad3a4230-80d7-443d-8a9e-007713cf765f" providerId="ADAL" clId="{EC5A0A69-02C3-4389-B05A-4CFD51228DA2}" dt="2019-05-31T08:59:15.149" v="68" actId="207"/>
          <ac:spMkLst>
            <pc:docMk/>
            <pc:sldMk cId="2637481266" sldId="256"/>
            <ac:spMk id="19" creationId="{5252A847-DE45-4FA3-A1F8-EEBEB845FF8E}"/>
          </ac:spMkLst>
        </pc:spChg>
      </pc:sldChg>
      <pc:sldChg chg="addSp modSp">
        <pc:chgData name="Helen Woodhead" userId="ad3a4230-80d7-443d-8a9e-007713cf765f" providerId="ADAL" clId="{EC5A0A69-02C3-4389-B05A-4CFD51228DA2}" dt="2019-05-31T10:00:37.422" v="1769" actId="20577"/>
        <pc:sldMkLst>
          <pc:docMk/>
          <pc:sldMk cId="636014570" sldId="314"/>
        </pc:sldMkLst>
        <pc:spChg chg="add mod">
          <ac:chgData name="Helen Woodhead" userId="ad3a4230-80d7-443d-8a9e-007713cf765f" providerId="ADAL" clId="{EC5A0A69-02C3-4389-B05A-4CFD51228DA2}" dt="2019-05-31T09:59:49.371" v="1736" actId="20577"/>
          <ac:spMkLst>
            <pc:docMk/>
            <pc:sldMk cId="636014570" sldId="314"/>
            <ac:spMk id="6" creationId="{33269857-1BFC-4B0D-AA16-08ECB946B0D5}"/>
          </ac:spMkLst>
        </pc:spChg>
        <pc:spChg chg="mod">
          <ac:chgData name="Helen Woodhead" userId="ad3a4230-80d7-443d-8a9e-007713cf765f" providerId="ADAL" clId="{EC5A0A69-02C3-4389-B05A-4CFD51228DA2}" dt="2019-05-31T09:15:47.591" v="891" actId="1076"/>
          <ac:spMkLst>
            <pc:docMk/>
            <pc:sldMk cId="636014570" sldId="314"/>
            <ac:spMk id="19" creationId="{5252A847-DE45-4FA3-A1F8-EEBEB845FF8E}"/>
          </ac:spMkLst>
        </pc:spChg>
        <pc:graphicFrameChg chg="add mod modGraphic">
          <ac:chgData name="Helen Woodhead" userId="ad3a4230-80d7-443d-8a9e-007713cf765f" providerId="ADAL" clId="{EC5A0A69-02C3-4389-B05A-4CFD51228DA2}" dt="2019-05-31T10:00:37.422" v="1769" actId="20577"/>
          <ac:graphicFrameMkLst>
            <pc:docMk/>
            <pc:sldMk cId="636014570" sldId="314"/>
            <ac:graphicFrameMk id="2" creationId="{F9758FC0-D280-4A09-81E4-FA1F4E2A31C2}"/>
          </ac:graphicFrameMkLst>
        </pc:graphicFrameChg>
      </pc:sldChg>
      <pc:sldChg chg="addSp modSp">
        <pc:chgData name="Helen Woodhead" userId="ad3a4230-80d7-443d-8a9e-007713cf765f" providerId="ADAL" clId="{EC5A0A69-02C3-4389-B05A-4CFD51228DA2}" dt="2019-05-31T09:23:49.807" v="990" actId="20577"/>
        <pc:sldMkLst>
          <pc:docMk/>
          <pc:sldMk cId="36917022" sldId="360"/>
        </pc:sldMkLst>
        <pc:spChg chg="mod">
          <ac:chgData name="Helen Woodhead" userId="ad3a4230-80d7-443d-8a9e-007713cf765f" providerId="ADAL" clId="{EC5A0A69-02C3-4389-B05A-4CFD51228DA2}" dt="2019-05-31T09:22:30.860" v="978" actId="20577"/>
          <ac:spMkLst>
            <pc:docMk/>
            <pc:sldMk cId="36917022" sldId="360"/>
            <ac:spMk id="8" creationId="{CF107A52-BB52-4E01-B728-A41072A7F528}"/>
          </ac:spMkLst>
        </pc:spChg>
        <pc:spChg chg="mod">
          <ac:chgData name="Helen Woodhead" userId="ad3a4230-80d7-443d-8a9e-007713cf765f" providerId="ADAL" clId="{EC5A0A69-02C3-4389-B05A-4CFD51228DA2}" dt="2019-05-31T09:11:37.831" v="537" actId="208"/>
          <ac:spMkLst>
            <pc:docMk/>
            <pc:sldMk cId="36917022" sldId="360"/>
            <ac:spMk id="12" creationId="{F70251C2-02B0-42B8-AB30-30222C85FBDA}"/>
          </ac:spMkLst>
        </pc:spChg>
        <pc:spChg chg="mod">
          <ac:chgData name="Helen Woodhead" userId="ad3a4230-80d7-443d-8a9e-007713cf765f" providerId="ADAL" clId="{EC5A0A69-02C3-4389-B05A-4CFD51228DA2}" dt="2019-05-31T09:11:37.831" v="537" actId="208"/>
          <ac:spMkLst>
            <pc:docMk/>
            <pc:sldMk cId="36917022" sldId="360"/>
            <ac:spMk id="13" creationId="{8F591548-A058-4941-902A-EA8AF8101B8E}"/>
          </ac:spMkLst>
        </pc:spChg>
        <pc:spChg chg="mod">
          <ac:chgData name="Helen Woodhead" userId="ad3a4230-80d7-443d-8a9e-007713cf765f" providerId="ADAL" clId="{EC5A0A69-02C3-4389-B05A-4CFD51228DA2}" dt="2019-05-31T09:23:28.852" v="985" actId="20577"/>
          <ac:spMkLst>
            <pc:docMk/>
            <pc:sldMk cId="36917022" sldId="360"/>
            <ac:spMk id="14" creationId="{9E1F0ABF-A783-4248-87E8-B3C8370DFCBE}"/>
          </ac:spMkLst>
        </pc:spChg>
        <pc:spChg chg="mod">
          <ac:chgData name="Helen Woodhead" userId="ad3a4230-80d7-443d-8a9e-007713cf765f" providerId="ADAL" clId="{EC5A0A69-02C3-4389-B05A-4CFD51228DA2}" dt="2019-05-31T09:21:22.680" v="975" actId="20577"/>
          <ac:spMkLst>
            <pc:docMk/>
            <pc:sldMk cId="36917022" sldId="360"/>
            <ac:spMk id="15" creationId="{F8302E52-DB3C-4F83-81BE-3B84DF17FA81}"/>
          </ac:spMkLst>
        </pc:spChg>
        <pc:spChg chg="mod">
          <ac:chgData name="Helen Woodhead" userId="ad3a4230-80d7-443d-8a9e-007713cf765f" providerId="ADAL" clId="{EC5A0A69-02C3-4389-B05A-4CFD51228DA2}" dt="2019-05-31T09:23:49.807" v="990" actId="20577"/>
          <ac:spMkLst>
            <pc:docMk/>
            <pc:sldMk cId="36917022" sldId="360"/>
            <ac:spMk id="16" creationId="{1F9AF978-240F-4867-AB83-DBC440C93BC7}"/>
          </ac:spMkLst>
        </pc:spChg>
        <pc:spChg chg="mod">
          <ac:chgData name="Helen Woodhead" userId="ad3a4230-80d7-443d-8a9e-007713cf765f" providerId="ADAL" clId="{EC5A0A69-02C3-4389-B05A-4CFD51228DA2}" dt="2019-05-31T09:11:08.861" v="529" actId="1076"/>
          <ac:spMkLst>
            <pc:docMk/>
            <pc:sldMk cId="36917022" sldId="360"/>
            <ac:spMk id="19" creationId="{5252A847-DE45-4FA3-A1F8-EEBEB845FF8E}"/>
          </ac:spMkLst>
        </pc:spChg>
        <pc:grpChg chg="add mod">
          <ac:chgData name="Helen Woodhead" userId="ad3a4230-80d7-443d-8a9e-007713cf765f" providerId="ADAL" clId="{EC5A0A69-02C3-4389-B05A-4CFD51228DA2}" dt="2019-05-31T09:11:24.281" v="532" actId="207"/>
          <ac:grpSpMkLst>
            <pc:docMk/>
            <pc:sldMk cId="36917022" sldId="360"/>
            <ac:grpSpMk id="6" creationId="{AFDB0914-C265-47B8-B980-026E7F52F828}"/>
          </ac:grpSpMkLst>
        </pc:grpChg>
      </pc:sldChg>
      <pc:sldChg chg="addSp delSp modSp">
        <pc:chgData name="Helen Woodhead" userId="ad3a4230-80d7-443d-8a9e-007713cf765f" providerId="ADAL" clId="{EC5A0A69-02C3-4389-B05A-4CFD51228DA2}" dt="2019-05-31T09:10:01.343" v="471" actId="1036"/>
        <pc:sldMkLst>
          <pc:docMk/>
          <pc:sldMk cId="1035052751" sldId="361"/>
        </pc:sldMkLst>
        <pc:spChg chg="add mod topLvl">
          <ac:chgData name="Helen Woodhead" userId="ad3a4230-80d7-443d-8a9e-007713cf765f" providerId="ADAL" clId="{EC5A0A69-02C3-4389-B05A-4CFD51228DA2}" dt="2019-05-31T09:09:55.914" v="457" actId="165"/>
          <ac:spMkLst>
            <pc:docMk/>
            <pc:sldMk cId="1035052751" sldId="361"/>
            <ac:spMk id="8" creationId="{659331B5-F993-4A48-870B-041D8BA83D6B}"/>
          </ac:spMkLst>
        </pc:spChg>
        <pc:spChg chg="add mod topLvl">
          <ac:chgData name="Helen Woodhead" userId="ad3a4230-80d7-443d-8a9e-007713cf765f" providerId="ADAL" clId="{EC5A0A69-02C3-4389-B05A-4CFD51228DA2}" dt="2019-05-31T09:10:01.343" v="471" actId="1036"/>
          <ac:spMkLst>
            <pc:docMk/>
            <pc:sldMk cId="1035052751" sldId="361"/>
            <ac:spMk id="9" creationId="{6346EE15-339C-4992-B223-6E98D45672C4}"/>
          </ac:spMkLst>
        </pc:spChg>
        <pc:spChg chg="add mod topLvl">
          <ac:chgData name="Helen Woodhead" userId="ad3a4230-80d7-443d-8a9e-007713cf765f" providerId="ADAL" clId="{EC5A0A69-02C3-4389-B05A-4CFD51228DA2}" dt="2019-05-31T09:10:01.343" v="471" actId="1036"/>
          <ac:spMkLst>
            <pc:docMk/>
            <pc:sldMk cId="1035052751" sldId="361"/>
            <ac:spMk id="10" creationId="{A6D21655-6984-4DD9-9AD5-20B82D96615D}"/>
          </ac:spMkLst>
        </pc:spChg>
        <pc:spChg chg="add mod topLvl">
          <ac:chgData name="Helen Woodhead" userId="ad3a4230-80d7-443d-8a9e-007713cf765f" providerId="ADAL" clId="{EC5A0A69-02C3-4389-B05A-4CFD51228DA2}" dt="2019-05-31T09:09:55.914" v="457" actId="165"/>
          <ac:spMkLst>
            <pc:docMk/>
            <pc:sldMk cId="1035052751" sldId="361"/>
            <ac:spMk id="14" creationId="{7851B1A8-C62F-446A-8E43-3962B2ABCF1E}"/>
          </ac:spMkLst>
        </pc:spChg>
        <pc:spChg chg="add mod topLvl">
          <ac:chgData name="Helen Woodhead" userId="ad3a4230-80d7-443d-8a9e-007713cf765f" providerId="ADAL" clId="{EC5A0A69-02C3-4389-B05A-4CFD51228DA2}" dt="2019-05-31T09:10:01.343" v="471" actId="1036"/>
          <ac:spMkLst>
            <pc:docMk/>
            <pc:sldMk cId="1035052751" sldId="361"/>
            <ac:spMk id="15" creationId="{7DCA0BBA-A70B-4084-A009-CACD46B1D93E}"/>
          </ac:spMkLst>
        </pc:spChg>
        <pc:spChg chg="add mod topLvl">
          <ac:chgData name="Helen Woodhead" userId="ad3a4230-80d7-443d-8a9e-007713cf765f" providerId="ADAL" clId="{EC5A0A69-02C3-4389-B05A-4CFD51228DA2}" dt="2019-05-31T09:10:01.343" v="471" actId="1036"/>
          <ac:spMkLst>
            <pc:docMk/>
            <pc:sldMk cId="1035052751" sldId="361"/>
            <ac:spMk id="16" creationId="{1E4D8313-6C62-495C-86D9-301CBB27367B}"/>
          </ac:spMkLst>
        </pc:spChg>
        <pc:spChg chg="add mod topLvl">
          <ac:chgData name="Helen Woodhead" userId="ad3a4230-80d7-443d-8a9e-007713cf765f" providerId="ADAL" clId="{EC5A0A69-02C3-4389-B05A-4CFD51228DA2}" dt="2019-05-31T09:09:55.914" v="457" actId="165"/>
          <ac:spMkLst>
            <pc:docMk/>
            <pc:sldMk cId="1035052751" sldId="361"/>
            <ac:spMk id="17" creationId="{8EBAA920-5A6C-4EFE-9411-D9CEEF5B7B2E}"/>
          </ac:spMkLst>
        </pc:spChg>
        <pc:spChg chg="add mod topLvl">
          <ac:chgData name="Helen Woodhead" userId="ad3a4230-80d7-443d-8a9e-007713cf765f" providerId="ADAL" clId="{EC5A0A69-02C3-4389-B05A-4CFD51228DA2}" dt="2019-05-31T09:09:55.914" v="457" actId="165"/>
          <ac:spMkLst>
            <pc:docMk/>
            <pc:sldMk cId="1035052751" sldId="361"/>
            <ac:spMk id="18" creationId="{E51C9A38-A319-4EA3-A1D9-B4D9C1E3FEDF}"/>
          </ac:spMkLst>
        </pc:spChg>
        <pc:spChg chg="mod">
          <ac:chgData name="Helen Woodhead" userId="ad3a4230-80d7-443d-8a9e-007713cf765f" providerId="ADAL" clId="{EC5A0A69-02C3-4389-B05A-4CFD51228DA2}" dt="2019-05-31T09:02:10.403" v="187" actId="20577"/>
          <ac:spMkLst>
            <pc:docMk/>
            <pc:sldMk cId="1035052751" sldId="361"/>
            <ac:spMk id="19" creationId="{5252A847-DE45-4FA3-A1F8-EEBEB845FF8E}"/>
          </ac:spMkLst>
        </pc:spChg>
        <pc:grpChg chg="add del mod">
          <ac:chgData name="Helen Woodhead" userId="ad3a4230-80d7-443d-8a9e-007713cf765f" providerId="ADAL" clId="{EC5A0A69-02C3-4389-B05A-4CFD51228DA2}" dt="2019-05-31T09:09:55.914" v="457" actId="165"/>
          <ac:grpSpMkLst>
            <pc:docMk/>
            <pc:sldMk cId="1035052751" sldId="361"/>
            <ac:grpSpMk id="3" creationId="{A6C99E75-86B0-4670-97A3-B1D5006CC59E}"/>
          </ac:grpSpMkLst>
        </pc:grpChg>
        <pc:graphicFrameChg chg="add del mod modGraphic">
          <ac:chgData name="Helen Woodhead" userId="ad3a4230-80d7-443d-8a9e-007713cf765f" providerId="ADAL" clId="{EC5A0A69-02C3-4389-B05A-4CFD51228DA2}" dt="2019-05-31T09:09:30.495" v="413" actId="478"/>
          <ac:graphicFrameMkLst>
            <pc:docMk/>
            <pc:sldMk cId="1035052751" sldId="361"/>
            <ac:graphicFrameMk id="2" creationId="{F567C724-8939-45FD-A776-41D153173F40}"/>
          </ac:graphicFrameMkLst>
        </pc:graphicFrameChg>
        <pc:graphicFrameChg chg="del">
          <ac:chgData name="Helen Woodhead" userId="ad3a4230-80d7-443d-8a9e-007713cf765f" providerId="ADAL" clId="{EC5A0A69-02C3-4389-B05A-4CFD51228DA2}" dt="2019-05-31T09:02:02.664" v="162" actId="478"/>
          <ac:graphicFrameMkLst>
            <pc:docMk/>
            <pc:sldMk cId="1035052751" sldId="361"/>
            <ac:graphicFrameMk id="7" creationId="{D6AD1604-6368-474F-90F1-26D250AEF51C}"/>
          </ac:graphicFrameMkLst>
        </pc:graphicFrameChg>
        <pc:graphicFrameChg chg="add mod">
          <ac:chgData name="Helen Woodhead" userId="ad3a4230-80d7-443d-8a9e-007713cf765f" providerId="ADAL" clId="{EC5A0A69-02C3-4389-B05A-4CFD51228DA2}" dt="2019-05-31T09:09:47.785" v="456" actId="1035"/>
          <ac:graphicFrameMkLst>
            <pc:docMk/>
            <pc:sldMk cId="1035052751" sldId="361"/>
            <ac:graphicFrameMk id="20" creationId="{10B27FF0-DE7D-4900-B089-F338E8C624BA}"/>
          </ac:graphicFrameMkLst>
        </pc:graphicFrameChg>
      </pc:sldChg>
      <pc:sldChg chg="addSp delSp modSp">
        <pc:chgData name="Helen Woodhead" userId="ad3a4230-80d7-443d-8a9e-007713cf765f" providerId="ADAL" clId="{EC5A0A69-02C3-4389-B05A-4CFD51228DA2}" dt="2019-05-31T09:47:39.467" v="1440" actId="242"/>
        <pc:sldMkLst>
          <pc:docMk/>
          <pc:sldMk cId="310986706" sldId="386"/>
        </pc:sldMkLst>
        <pc:spChg chg="del">
          <ac:chgData name="Helen Woodhead" userId="ad3a4230-80d7-443d-8a9e-007713cf765f" providerId="ADAL" clId="{EC5A0A69-02C3-4389-B05A-4CFD51228DA2}" dt="2019-05-31T09:16:47.401" v="905" actId="478"/>
          <ac:spMkLst>
            <pc:docMk/>
            <pc:sldMk cId="310986706" sldId="386"/>
            <ac:spMk id="2" creationId="{AB0707A0-B31A-45C3-AEEB-2344636DF8FD}"/>
          </ac:spMkLst>
        </pc:spChg>
        <pc:spChg chg="mod">
          <ac:chgData name="Helen Woodhead" userId="ad3a4230-80d7-443d-8a9e-007713cf765f" providerId="ADAL" clId="{EC5A0A69-02C3-4389-B05A-4CFD51228DA2}" dt="2019-05-31T09:16:57.676" v="907" actId="207"/>
          <ac:spMkLst>
            <pc:docMk/>
            <pc:sldMk cId="310986706" sldId="386"/>
            <ac:spMk id="19" creationId="{5252A847-DE45-4FA3-A1F8-EEBEB845FF8E}"/>
          </ac:spMkLst>
        </pc:spChg>
        <pc:graphicFrameChg chg="add mod modGraphic">
          <ac:chgData name="Helen Woodhead" userId="ad3a4230-80d7-443d-8a9e-007713cf765f" providerId="ADAL" clId="{EC5A0A69-02C3-4389-B05A-4CFD51228DA2}" dt="2019-05-31T09:47:39.467" v="1440" actId="242"/>
          <ac:graphicFrameMkLst>
            <pc:docMk/>
            <pc:sldMk cId="310986706" sldId="386"/>
            <ac:graphicFrameMk id="3" creationId="{2273C52D-B2C3-421C-B180-1EAEAFBF00FC}"/>
          </ac:graphicFrameMkLst>
        </pc:graphicFrameChg>
      </pc:sldChg>
      <pc:sldChg chg="modSp">
        <pc:chgData name="Helen Woodhead" userId="ad3a4230-80d7-443d-8a9e-007713cf765f" providerId="ADAL" clId="{EC5A0A69-02C3-4389-B05A-4CFD51228DA2}" dt="2019-05-31T09:01:41.908" v="161" actId="313"/>
        <pc:sldMkLst>
          <pc:docMk/>
          <pc:sldMk cId="3401100034" sldId="390"/>
        </pc:sldMkLst>
        <pc:spChg chg="mod">
          <ac:chgData name="Helen Woodhead" userId="ad3a4230-80d7-443d-8a9e-007713cf765f" providerId="ADAL" clId="{EC5A0A69-02C3-4389-B05A-4CFD51228DA2}" dt="2019-05-31T09:01:41.908" v="161" actId="313"/>
          <ac:spMkLst>
            <pc:docMk/>
            <pc:sldMk cId="3401100034" sldId="390"/>
            <ac:spMk id="7" creationId="{C0CD6503-388C-4F9E-9FB0-9053D8579D01}"/>
          </ac:spMkLst>
        </pc:spChg>
      </pc:sldChg>
      <pc:sldChg chg="modSp">
        <pc:chgData name="Helen Woodhead" userId="ad3a4230-80d7-443d-8a9e-007713cf765f" providerId="ADAL" clId="{EC5A0A69-02C3-4389-B05A-4CFD51228DA2}" dt="2019-05-31T09:01:14.026" v="125" actId="20577"/>
        <pc:sldMkLst>
          <pc:docMk/>
          <pc:sldMk cId="2075266808" sldId="391"/>
        </pc:sldMkLst>
        <pc:spChg chg="mod">
          <ac:chgData name="Helen Woodhead" userId="ad3a4230-80d7-443d-8a9e-007713cf765f" providerId="ADAL" clId="{EC5A0A69-02C3-4389-B05A-4CFD51228DA2}" dt="2019-05-31T09:01:14.026" v="125" actId="20577"/>
          <ac:spMkLst>
            <pc:docMk/>
            <pc:sldMk cId="2075266808" sldId="391"/>
            <ac:spMk id="19" creationId="{5252A847-DE45-4FA3-A1F8-EEBEB845FF8E}"/>
          </ac:spMkLst>
        </pc:spChg>
      </pc:sldChg>
      <pc:sldChg chg="addSp delSp modSp add">
        <pc:chgData name="Helen Woodhead" userId="ad3a4230-80d7-443d-8a9e-007713cf765f" providerId="ADAL" clId="{EC5A0A69-02C3-4389-B05A-4CFD51228DA2}" dt="2019-05-31T09:10:23.229" v="489" actId="1035"/>
        <pc:sldMkLst>
          <pc:docMk/>
          <pc:sldMk cId="4061522888" sldId="392"/>
        </pc:sldMkLst>
        <pc:spChg chg="mod topLvl">
          <ac:chgData name="Helen Woodhead" userId="ad3a4230-80d7-443d-8a9e-007713cf765f" providerId="ADAL" clId="{EC5A0A69-02C3-4389-B05A-4CFD51228DA2}" dt="2019-05-31T09:09:09.498" v="394" actId="164"/>
          <ac:spMkLst>
            <pc:docMk/>
            <pc:sldMk cId="4061522888" sldId="392"/>
            <ac:spMk id="8" creationId="{659331B5-F993-4A48-870B-041D8BA83D6B}"/>
          </ac:spMkLst>
        </pc:spChg>
        <pc:spChg chg="mod topLvl">
          <ac:chgData name="Helen Woodhead" userId="ad3a4230-80d7-443d-8a9e-007713cf765f" providerId="ADAL" clId="{EC5A0A69-02C3-4389-B05A-4CFD51228DA2}" dt="2019-05-31T09:09:09.498" v="394" actId="164"/>
          <ac:spMkLst>
            <pc:docMk/>
            <pc:sldMk cId="4061522888" sldId="392"/>
            <ac:spMk id="9" creationId="{6346EE15-339C-4992-B223-6E98D45672C4}"/>
          </ac:spMkLst>
        </pc:spChg>
        <pc:spChg chg="mod topLvl">
          <ac:chgData name="Helen Woodhead" userId="ad3a4230-80d7-443d-8a9e-007713cf765f" providerId="ADAL" clId="{EC5A0A69-02C3-4389-B05A-4CFD51228DA2}" dt="2019-05-31T09:09:09.498" v="394" actId="164"/>
          <ac:spMkLst>
            <pc:docMk/>
            <pc:sldMk cId="4061522888" sldId="392"/>
            <ac:spMk id="10" creationId="{A6D21655-6984-4DD9-9AD5-20B82D96615D}"/>
          </ac:spMkLst>
        </pc:spChg>
        <pc:spChg chg="mod topLvl">
          <ac:chgData name="Helen Woodhead" userId="ad3a4230-80d7-443d-8a9e-007713cf765f" providerId="ADAL" clId="{EC5A0A69-02C3-4389-B05A-4CFD51228DA2}" dt="2019-05-31T09:09:09.498" v="394" actId="164"/>
          <ac:spMkLst>
            <pc:docMk/>
            <pc:sldMk cId="4061522888" sldId="392"/>
            <ac:spMk id="14" creationId="{7851B1A8-C62F-446A-8E43-3962B2ABCF1E}"/>
          </ac:spMkLst>
        </pc:spChg>
        <pc:spChg chg="mod topLvl">
          <ac:chgData name="Helen Woodhead" userId="ad3a4230-80d7-443d-8a9e-007713cf765f" providerId="ADAL" clId="{EC5A0A69-02C3-4389-B05A-4CFD51228DA2}" dt="2019-05-31T09:09:09.498" v="394" actId="164"/>
          <ac:spMkLst>
            <pc:docMk/>
            <pc:sldMk cId="4061522888" sldId="392"/>
            <ac:spMk id="15" creationId="{7DCA0BBA-A70B-4084-A009-CACD46B1D93E}"/>
          </ac:spMkLst>
        </pc:spChg>
        <pc:spChg chg="mod topLvl">
          <ac:chgData name="Helen Woodhead" userId="ad3a4230-80d7-443d-8a9e-007713cf765f" providerId="ADAL" clId="{EC5A0A69-02C3-4389-B05A-4CFD51228DA2}" dt="2019-05-31T09:09:09.498" v="394" actId="164"/>
          <ac:spMkLst>
            <pc:docMk/>
            <pc:sldMk cId="4061522888" sldId="392"/>
            <ac:spMk id="16" creationId="{1E4D8313-6C62-495C-86D9-301CBB27367B}"/>
          </ac:spMkLst>
        </pc:spChg>
        <pc:spChg chg="mod topLvl">
          <ac:chgData name="Helen Woodhead" userId="ad3a4230-80d7-443d-8a9e-007713cf765f" providerId="ADAL" clId="{EC5A0A69-02C3-4389-B05A-4CFD51228DA2}" dt="2019-05-31T09:09:09.498" v="394" actId="164"/>
          <ac:spMkLst>
            <pc:docMk/>
            <pc:sldMk cId="4061522888" sldId="392"/>
            <ac:spMk id="17" creationId="{8EBAA920-5A6C-4EFE-9411-D9CEEF5B7B2E}"/>
          </ac:spMkLst>
        </pc:spChg>
        <pc:spChg chg="mod topLvl">
          <ac:chgData name="Helen Woodhead" userId="ad3a4230-80d7-443d-8a9e-007713cf765f" providerId="ADAL" clId="{EC5A0A69-02C3-4389-B05A-4CFD51228DA2}" dt="2019-05-31T09:09:09.498" v="394" actId="164"/>
          <ac:spMkLst>
            <pc:docMk/>
            <pc:sldMk cId="4061522888" sldId="392"/>
            <ac:spMk id="18" creationId="{E51C9A38-A319-4EA3-A1D9-B4D9C1E3FEDF}"/>
          </ac:spMkLst>
        </pc:spChg>
        <pc:spChg chg="mod">
          <ac:chgData name="Helen Woodhead" userId="ad3a4230-80d7-443d-8a9e-007713cf765f" providerId="ADAL" clId="{EC5A0A69-02C3-4389-B05A-4CFD51228DA2}" dt="2019-05-31T09:08:32.652" v="386" actId="1076"/>
          <ac:spMkLst>
            <pc:docMk/>
            <pc:sldMk cId="4061522888" sldId="392"/>
            <ac:spMk id="19" creationId="{5252A847-DE45-4FA3-A1F8-EEBEB845FF8E}"/>
          </ac:spMkLst>
        </pc:spChg>
        <pc:spChg chg="add mod">
          <ac:chgData name="Helen Woodhead" userId="ad3a4230-80d7-443d-8a9e-007713cf765f" providerId="ADAL" clId="{EC5A0A69-02C3-4389-B05A-4CFD51228DA2}" dt="2019-05-31T09:08:51.776" v="391" actId="571"/>
          <ac:spMkLst>
            <pc:docMk/>
            <pc:sldMk cId="4061522888" sldId="392"/>
            <ac:spMk id="20" creationId="{6A3B7B5B-9425-4315-ABF4-5E20B27F205E}"/>
          </ac:spMkLst>
        </pc:spChg>
        <pc:spChg chg="add mod">
          <ac:chgData name="Helen Woodhead" userId="ad3a4230-80d7-443d-8a9e-007713cf765f" providerId="ADAL" clId="{EC5A0A69-02C3-4389-B05A-4CFD51228DA2}" dt="2019-05-31T09:08:51.776" v="391" actId="571"/>
          <ac:spMkLst>
            <pc:docMk/>
            <pc:sldMk cId="4061522888" sldId="392"/>
            <ac:spMk id="21" creationId="{C389972C-BF4F-4778-A305-E383C983E0B4}"/>
          </ac:spMkLst>
        </pc:spChg>
        <pc:grpChg chg="del mod">
          <ac:chgData name="Helen Woodhead" userId="ad3a4230-80d7-443d-8a9e-007713cf765f" providerId="ADAL" clId="{EC5A0A69-02C3-4389-B05A-4CFD51228DA2}" dt="2019-05-31T09:07:49.935" v="378" actId="165"/>
          <ac:grpSpMkLst>
            <pc:docMk/>
            <pc:sldMk cId="4061522888" sldId="392"/>
            <ac:grpSpMk id="3" creationId="{A6C99E75-86B0-4670-97A3-B1D5006CC59E}"/>
          </ac:grpSpMkLst>
        </pc:grpChg>
        <pc:grpChg chg="add mod">
          <ac:chgData name="Helen Woodhead" userId="ad3a4230-80d7-443d-8a9e-007713cf765f" providerId="ADAL" clId="{EC5A0A69-02C3-4389-B05A-4CFD51228DA2}" dt="2019-05-31T09:10:23.229" v="489" actId="1035"/>
          <ac:grpSpMkLst>
            <pc:docMk/>
            <pc:sldMk cId="4061522888" sldId="392"/>
            <ac:grpSpMk id="4" creationId="{33895BDD-6C08-4017-BB1B-06E2182BB4A6}"/>
          </ac:grpSpMkLst>
        </pc:grpChg>
        <pc:graphicFrameChg chg="del mod">
          <ac:chgData name="Helen Woodhead" userId="ad3a4230-80d7-443d-8a9e-007713cf765f" providerId="ADAL" clId="{EC5A0A69-02C3-4389-B05A-4CFD51228DA2}" dt="2019-05-31T09:10:10.502" v="472" actId="478"/>
          <ac:graphicFrameMkLst>
            <pc:docMk/>
            <pc:sldMk cId="4061522888" sldId="392"/>
            <ac:graphicFrameMk id="2" creationId="{F567C724-8939-45FD-A776-41D153173F40}"/>
          </ac:graphicFrameMkLst>
        </pc:graphicFrameChg>
        <pc:graphicFrameChg chg="add ord">
          <ac:chgData name="Helen Woodhead" userId="ad3a4230-80d7-443d-8a9e-007713cf765f" providerId="ADAL" clId="{EC5A0A69-02C3-4389-B05A-4CFD51228DA2}" dt="2019-05-31T09:10:14.837" v="474" actId="171"/>
          <ac:graphicFrameMkLst>
            <pc:docMk/>
            <pc:sldMk cId="4061522888" sldId="392"/>
            <ac:graphicFrameMk id="22" creationId="{BE8AC54E-951E-4F9B-897A-EC9F223D2F0B}"/>
          </ac:graphicFrameMkLst>
        </pc:graphicFrameChg>
      </pc:sldChg>
      <pc:sldChg chg="addSp delSp modSp add">
        <pc:chgData name="Helen Woodhead" userId="ad3a4230-80d7-443d-8a9e-007713cf765f" providerId="ADAL" clId="{EC5A0A69-02C3-4389-B05A-4CFD51228DA2}" dt="2019-05-31T09:26:16.184" v="1028" actId="1076"/>
        <pc:sldMkLst>
          <pc:docMk/>
          <pc:sldMk cId="2004378146" sldId="393"/>
        </pc:sldMkLst>
        <pc:spChg chg="mod">
          <ac:chgData name="Helen Woodhead" userId="ad3a4230-80d7-443d-8a9e-007713cf765f" providerId="ADAL" clId="{EC5A0A69-02C3-4389-B05A-4CFD51228DA2}" dt="2019-05-31T09:25:51.905" v="1018" actId="20577"/>
          <ac:spMkLst>
            <pc:docMk/>
            <pc:sldMk cId="2004378146" sldId="393"/>
            <ac:spMk id="19" creationId="{5252A847-DE45-4FA3-A1F8-EEBEB845FF8E}"/>
          </ac:spMkLst>
        </pc:spChg>
        <pc:grpChg chg="del">
          <ac:chgData name="Helen Woodhead" userId="ad3a4230-80d7-443d-8a9e-007713cf765f" providerId="ADAL" clId="{EC5A0A69-02C3-4389-B05A-4CFD51228DA2}" dt="2019-05-31T09:11:54.606" v="541" actId="478"/>
          <ac:grpSpMkLst>
            <pc:docMk/>
            <pc:sldMk cId="2004378146" sldId="393"/>
            <ac:grpSpMk id="6" creationId="{AFDB0914-C265-47B8-B980-026E7F52F828}"/>
          </ac:grpSpMkLst>
        </pc:grpChg>
        <pc:graphicFrameChg chg="add mod modGraphic">
          <ac:chgData name="Helen Woodhead" userId="ad3a4230-80d7-443d-8a9e-007713cf765f" providerId="ADAL" clId="{EC5A0A69-02C3-4389-B05A-4CFD51228DA2}" dt="2019-05-31T09:26:16.184" v="1028" actId="1076"/>
          <ac:graphicFrameMkLst>
            <pc:docMk/>
            <pc:sldMk cId="2004378146" sldId="393"/>
            <ac:graphicFrameMk id="2" creationId="{EA466F02-FDFD-43F6-B5C9-550007614ECD}"/>
          </ac:graphicFrameMkLst>
        </pc:graphicFrameChg>
      </pc:sldChg>
      <pc:sldChg chg="addSp delSp modSp add">
        <pc:chgData name="Helen Woodhead" userId="ad3a4230-80d7-443d-8a9e-007713cf765f" providerId="ADAL" clId="{EC5A0A69-02C3-4389-B05A-4CFD51228DA2}" dt="2019-05-31T09:29:02.822" v="1116" actId="20577"/>
        <pc:sldMkLst>
          <pc:docMk/>
          <pc:sldMk cId="1319306129" sldId="394"/>
        </pc:sldMkLst>
        <pc:spChg chg="mod topLvl">
          <ac:chgData name="Helen Woodhead" userId="ad3a4230-80d7-443d-8a9e-007713cf765f" providerId="ADAL" clId="{EC5A0A69-02C3-4389-B05A-4CFD51228DA2}" dt="2019-05-31T09:27:07.971" v="1057" actId="20577"/>
          <ac:spMkLst>
            <pc:docMk/>
            <pc:sldMk cId="1319306129" sldId="394"/>
            <ac:spMk id="8" creationId="{33C53D67-A9E5-404A-8353-EF45F15FFFAE}"/>
          </ac:spMkLst>
        </pc:spChg>
        <pc:spChg chg="mod topLvl">
          <ac:chgData name="Helen Woodhead" userId="ad3a4230-80d7-443d-8a9e-007713cf765f" providerId="ADAL" clId="{EC5A0A69-02C3-4389-B05A-4CFD51228DA2}" dt="2019-05-31T09:28:54.377" v="1102" actId="20577"/>
          <ac:spMkLst>
            <pc:docMk/>
            <pc:sldMk cId="1319306129" sldId="394"/>
            <ac:spMk id="12" creationId="{F68E53B7-CE38-47D9-AAD5-9E62DCA9BA93}"/>
          </ac:spMkLst>
        </pc:spChg>
        <pc:spChg chg="mod topLvl">
          <ac:chgData name="Helen Woodhead" userId="ad3a4230-80d7-443d-8a9e-007713cf765f" providerId="ADAL" clId="{EC5A0A69-02C3-4389-B05A-4CFD51228DA2}" dt="2019-05-31T09:28:00.628" v="1075" actId="20577"/>
          <ac:spMkLst>
            <pc:docMk/>
            <pc:sldMk cId="1319306129" sldId="394"/>
            <ac:spMk id="13" creationId="{72D84436-7137-4163-967B-93CF674885CD}"/>
          </ac:spMkLst>
        </pc:spChg>
        <pc:spChg chg="mod topLvl">
          <ac:chgData name="Helen Woodhead" userId="ad3a4230-80d7-443d-8a9e-007713cf765f" providerId="ADAL" clId="{EC5A0A69-02C3-4389-B05A-4CFD51228DA2}" dt="2019-05-31T09:27:15.607" v="1064" actId="20577"/>
          <ac:spMkLst>
            <pc:docMk/>
            <pc:sldMk cId="1319306129" sldId="394"/>
            <ac:spMk id="14" creationId="{884B138E-C51C-4CF5-93F5-F87BF5807C93}"/>
          </ac:spMkLst>
        </pc:spChg>
        <pc:spChg chg="mod topLvl">
          <ac:chgData name="Helen Woodhead" userId="ad3a4230-80d7-443d-8a9e-007713cf765f" providerId="ADAL" clId="{EC5A0A69-02C3-4389-B05A-4CFD51228DA2}" dt="2019-05-31T09:29:02.822" v="1116" actId="20577"/>
          <ac:spMkLst>
            <pc:docMk/>
            <pc:sldMk cId="1319306129" sldId="394"/>
            <ac:spMk id="15" creationId="{27C34B3B-2114-45EC-B8F6-EF81F0936F4E}"/>
          </ac:spMkLst>
        </pc:spChg>
        <pc:spChg chg="mod topLvl">
          <ac:chgData name="Helen Woodhead" userId="ad3a4230-80d7-443d-8a9e-007713cf765f" providerId="ADAL" clId="{EC5A0A69-02C3-4389-B05A-4CFD51228DA2}" dt="2019-05-31T09:28:17.084" v="1092" actId="20577"/>
          <ac:spMkLst>
            <pc:docMk/>
            <pc:sldMk cId="1319306129" sldId="394"/>
            <ac:spMk id="16" creationId="{8CFBDA66-9B57-4A88-A793-BB08B400677E}"/>
          </ac:spMkLst>
        </pc:spChg>
        <pc:spChg chg="mod">
          <ac:chgData name="Helen Woodhead" userId="ad3a4230-80d7-443d-8a9e-007713cf765f" providerId="ADAL" clId="{EC5A0A69-02C3-4389-B05A-4CFD51228DA2}" dt="2019-05-31T09:12:32.881" v="654" actId="20577"/>
          <ac:spMkLst>
            <pc:docMk/>
            <pc:sldMk cId="1319306129" sldId="394"/>
            <ac:spMk id="19" creationId="{5252A847-DE45-4FA3-A1F8-EEBEB845FF8E}"/>
          </ac:spMkLst>
        </pc:spChg>
        <pc:grpChg chg="add del mod">
          <ac:chgData name="Helen Woodhead" userId="ad3a4230-80d7-443d-8a9e-007713cf765f" providerId="ADAL" clId="{EC5A0A69-02C3-4389-B05A-4CFD51228DA2}" dt="2019-05-31T09:13:12.338" v="662" actId="165"/>
          <ac:grpSpMkLst>
            <pc:docMk/>
            <pc:sldMk cId="1319306129" sldId="394"/>
            <ac:grpSpMk id="6" creationId="{FFEE1D81-32CE-4BF7-85F5-C367256E8A5B}"/>
          </ac:grpSpMkLst>
        </pc:grpChg>
        <pc:grpChg chg="del mod topLvl">
          <ac:chgData name="Helen Woodhead" userId="ad3a4230-80d7-443d-8a9e-007713cf765f" providerId="ADAL" clId="{EC5A0A69-02C3-4389-B05A-4CFD51228DA2}" dt="2019-05-31T09:13:14.178" v="663" actId="165"/>
          <ac:grpSpMkLst>
            <pc:docMk/>
            <pc:sldMk cId="1319306129" sldId="394"/>
            <ac:grpSpMk id="7" creationId="{6F00AD82-E21A-49B8-945A-26AA57BA5508}"/>
          </ac:grpSpMkLst>
        </pc:grpChg>
      </pc:sldChg>
      <pc:sldChg chg="addSp delSp modSp add">
        <pc:chgData name="Helen Woodhead" userId="ad3a4230-80d7-443d-8a9e-007713cf765f" providerId="ADAL" clId="{EC5A0A69-02C3-4389-B05A-4CFD51228DA2}" dt="2019-05-31T09:43:57.031" v="1372" actId="171"/>
        <pc:sldMkLst>
          <pc:docMk/>
          <pc:sldMk cId="2171861161" sldId="395"/>
        </pc:sldMkLst>
        <pc:spChg chg="del">
          <ac:chgData name="Helen Woodhead" userId="ad3a4230-80d7-443d-8a9e-007713cf765f" providerId="ADAL" clId="{EC5A0A69-02C3-4389-B05A-4CFD51228DA2}" dt="2019-05-31T09:14:13.532" v="808" actId="478"/>
          <ac:spMkLst>
            <pc:docMk/>
            <pc:sldMk cId="2171861161" sldId="395"/>
            <ac:spMk id="8" creationId="{33C53D67-A9E5-404A-8353-EF45F15FFFAE}"/>
          </ac:spMkLst>
        </pc:spChg>
        <pc:spChg chg="del">
          <ac:chgData name="Helen Woodhead" userId="ad3a4230-80d7-443d-8a9e-007713cf765f" providerId="ADAL" clId="{EC5A0A69-02C3-4389-B05A-4CFD51228DA2}" dt="2019-05-31T09:14:13.532" v="808" actId="478"/>
          <ac:spMkLst>
            <pc:docMk/>
            <pc:sldMk cId="2171861161" sldId="395"/>
            <ac:spMk id="12" creationId="{F68E53B7-CE38-47D9-AAD5-9E62DCA9BA93}"/>
          </ac:spMkLst>
        </pc:spChg>
        <pc:spChg chg="del">
          <ac:chgData name="Helen Woodhead" userId="ad3a4230-80d7-443d-8a9e-007713cf765f" providerId="ADAL" clId="{EC5A0A69-02C3-4389-B05A-4CFD51228DA2}" dt="2019-05-31T09:14:13.532" v="808" actId="478"/>
          <ac:spMkLst>
            <pc:docMk/>
            <pc:sldMk cId="2171861161" sldId="395"/>
            <ac:spMk id="13" creationId="{72D84436-7137-4163-967B-93CF674885CD}"/>
          </ac:spMkLst>
        </pc:spChg>
        <pc:spChg chg="del">
          <ac:chgData name="Helen Woodhead" userId="ad3a4230-80d7-443d-8a9e-007713cf765f" providerId="ADAL" clId="{EC5A0A69-02C3-4389-B05A-4CFD51228DA2}" dt="2019-05-31T09:14:13.532" v="808" actId="478"/>
          <ac:spMkLst>
            <pc:docMk/>
            <pc:sldMk cId="2171861161" sldId="395"/>
            <ac:spMk id="14" creationId="{884B138E-C51C-4CF5-93F5-F87BF5807C93}"/>
          </ac:spMkLst>
        </pc:spChg>
        <pc:spChg chg="del">
          <ac:chgData name="Helen Woodhead" userId="ad3a4230-80d7-443d-8a9e-007713cf765f" providerId="ADAL" clId="{EC5A0A69-02C3-4389-B05A-4CFD51228DA2}" dt="2019-05-31T09:14:13.532" v="808" actId="478"/>
          <ac:spMkLst>
            <pc:docMk/>
            <pc:sldMk cId="2171861161" sldId="395"/>
            <ac:spMk id="15" creationId="{27C34B3B-2114-45EC-B8F6-EF81F0936F4E}"/>
          </ac:spMkLst>
        </pc:spChg>
        <pc:spChg chg="del">
          <ac:chgData name="Helen Woodhead" userId="ad3a4230-80d7-443d-8a9e-007713cf765f" providerId="ADAL" clId="{EC5A0A69-02C3-4389-B05A-4CFD51228DA2}" dt="2019-05-31T09:14:13.532" v="808" actId="478"/>
          <ac:spMkLst>
            <pc:docMk/>
            <pc:sldMk cId="2171861161" sldId="395"/>
            <ac:spMk id="16" creationId="{8CFBDA66-9B57-4A88-A793-BB08B400677E}"/>
          </ac:spMkLst>
        </pc:spChg>
        <pc:spChg chg="add mod">
          <ac:chgData name="Helen Woodhead" userId="ad3a4230-80d7-443d-8a9e-007713cf765f" providerId="ADAL" clId="{EC5A0A69-02C3-4389-B05A-4CFD51228DA2}" dt="2019-05-31T09:37:01.615" v="1226" actId="20577"/>
          <ac:spMkLst>
            <pc:docMk/>
            <pc:sldMk cId="2171861161" sldId="395"/>
            <ac:spMk id="17" creationId="{04F8A351-3725-42FC-ACBC-53B378B3BD38}"/>
          </ac:spMkLst>
        </pc:spChg>
        <pc:spChg chg="add mod">
          <ac:chgData name="Helen Woodhead" userId="ad3a4230-80d7-443d-8a9e-007713cf765f" providerId="ADAL" clId="{EC5A0A69-02C3-4389-B05A-4CFD51228DA2}" dt="2019-05-31T09:33:03.603" v="1134" actId="20577"/>
          <ac:spMkLst>
            <pc:docMk/>
            <pc:sldMk cId="2171861161" sldId="395"/>
            <ac:spMk id="18" creationId="{CB84631E-112F-48ED-9754-86986F86F808}"/>
          </ac:spMkLst>
        </pc:spChg>
        <pc:spChg chg="del mod">
          <ac:chgData name="Helen Woodhead" userId="ad3a4230-80d7-443d-8a9e-007713cf765f" providerId="ADAL" clId="{EC5A0A69-02C3-4389-B05A-4CFD51228DA2}" dt="2019-05-31T09:43:48.353" v="1368"/>
          <ac:spMkLst>
            <pc:docMk/>
            <pc:sldMk cId="2171861161" sldId="395"/>
            <ac:spMk id="19" creationId="{5252A847-DE45-4FA3-A1F8-EEBEB845FF8E}"/>
          </ac:spMkLst>
        </pc:spChg>
        <pc:spChg chg="add del mod ord">
          <ac:chgData name="Helen Woodhead" userId="ad3a4230-80d7-443d-8a9e-007713cf765f" providerId="ADAL" clId="{EC5A0A69-02C3-4389-B05A-4CFD51228DA2}" dt="2019-05-31T09:43:50.973" v="1369" actId="478"/>
          <ac:spMkLst>
            <pc:docMk/>
            <pc:sldMk cId="2171861161" sldId="395"/>
            <ac:spMk id="20" creationId="{36A28D93-4701-4B41-AC98-360B7A752AE2}"/>
          </ac:spMkLst>
        </pc:spChg>
        <pc:spChg chg="add ord">
          <ac:chgData name="Helen Woodhead" userId="ad3a4230-80d7-443d-8a9e-007713cf765f" providerId="ADAL" clId="{EC5A0A69-02C3-4389-B05A-4CFD51228DA2}" dt="2019-05-31T09:43:57.031" v="1372" actId="171"/>
          <ac:spMkLst>
            <pc:docMk/>
            <pc:sldMk cId="2171861161" sldId="395"/>
            <ac:spMk id="21" creationId="{26979A06-7E90-4ABF-8072-BA04A52A554D}"/>
          </ac:spMkLst>
        </pc:spChg>
      </pc:sldChg>
      <pc:sldChg chg="addSp delSp modSp add">
        <pc:chgData name="Helen Woodhead" userId="ad3a4230-80d7-443d-8a9e-007713cf765f" providerId="ADAL" clId="{EC5A0A69-02C3-4389-B05A-4CFD51228DA2}" dt="2019-05-31T09:55:06.097" v="1662" actId="1037"/>
        <pc:sldMkLst>
          <pc:docMk/>
          <pc:sldMk cId="1121850547" sldId="396"/>
        </pc:sldMkLst>
        <pc:spChg chg="add mod">
          <ac:chgData name="Helen Woodhead" userId="ad3a4230-80d7-443d-8a9e-007713cf765f" providerId="ADAL" clId="{EC5A0A69-02C3-4389-B05A-4CFD51228DA2}" dt="2019-05-31T09:55:06.097" v="1662" actId="1037"/>
          <ac:spMkLst>
            <pc:docMk/>
            <pc:sldMk cId="1121850547" sldId="396"/>
            <ac:spMk id="7" creationId="{E2B3EFBB-7E41-48BC-A833-EE7F77C4432C}"/>
          </ac:spMkLst>
        </pc:spChg>
        <pc:spChg chg="add mod">
          <ac:chgData name="Helen Woodhead" userId="ad3a4230-80d7-443d-8a9e-007713cf765f" providerId="ADAL" clId="{EC5A0A69-02C3-4389-B05A-4CFD51228DA2}" dt="2019-05-31T09:55:00.554" v="1644" actId="1038"/>
          <ac:spMkLst>
            <pc:docMk/>
            <pc:sldMk cId="1121850547" sldId="396"/>
            <ac:spMk id="8" creationId="{1154EC7E-24DF-47A3-AB9A-928DDEBF3449}"/>
          </ac:spMkLst>
        </pc:spChg>
        <pc:spChg chg="add mod">
          <ac:chgData name="Helen Woodhead" userId="ad3a4230-80d7-443d-8a9e-007713cf765f" providerId="ADAL" clId="{EC5A0A69-02C3-4389-B05A-4CFD51228DA2}" dt="2019-05-31T09:54:56.546" v="1630" actId="1037"/>
          <ac:spMkLst>
            <pc:docMk/>
            <pc:sldMk cId="1121850547" sldId="396"/>
            <ac:spMk id="9" creationId="{A585C1E9-FFF1-4506-AF66-2AD238FDECDE}"/>
          </ac:spMkLst>
        </pc:spChg>
        <pc:spChg chg="add mod">
          <ac:chgData name="Helen Woodhead" userId="ad3a4230-80d7-443d-8a9e-007713cf765f" providerId="ADAL" clId="{EC5A0A69-02C3-4389-B05A-4CFD51228DA2}" dt="2019-05-31T09:54:52.305" v="1615" actId="1038"/>
          <ac:spMkLst>
            <pc:docMk/>
            <pc:sldMk cId="1121850547" sldId="396"/>
            <ac:spMk id="13" creationId="{58987437-022E-4696-9496-5B201C2BCC8F}"/>
          </ac:spMkLst>
        </pc:spChg>
        <pc:spChg chg="mod">
          <ac:chgData name="Helen Woodhead" userId="ad3a4230-80d7-443d-8a9e-007713cf765f" providerId="ADAL" clId="{EC5A0A69-02C3-4389-B05A-4CFD51228DA2}" dt="2019-05-31T09:53:02.861" v="1556" actId="20577"/>
          <ac:spMkLst>
            <pc:docMk/>
            <pc:sldMk cId="1121850547" sldId="396"/>
            <ac:spMk id="19" creationId="{5252A847-DE45-4FA3-A1F8-EEBEB845FF8E}"/>
          </ac:spMkLst>
        </pc:spChg>
        <pc:graphicFrameChg chg="del">
          <ac:chgData name="Helen Woodhead" userId="ad3a4230-80d7-443d-8a9e-007713cf765f" providerId="ADAL" clId="{EC5A0A69-02C3-4389-B05A-4CFD51228DA2}" dt="2019-05-31T09:18:06.381" v="929" actId="478"/>
          <ac:graphicFrameMkLst>
            <pc:docMk/>
            <pc:sldMk cId="1121850547" sldId="396"/>
            <ac:graphicFrameMk id="3" creationId="{2273C52D-B2C3-421C-B180-1EAEAFBF00FC}"/>
          </ac:graphicFrameMkLst>
        </pc:graphicFrameChg>
        <pc:picChg chg="add del mod ord">
          <ac:chgData name="Helen Woodhead" userId="ad3a4230-80d7-443d-8a9e-007713cf765f" providerId="ADAL" clId="{EC5A0A69-02C3-4389-B05A-4CFD51228DA2}" dt="2019-05-31T09:54:04.920" v="1566"/>
          <ac:picMkLst>
            <pc:docMk/>
            <pc:sldMk cId="1121850547" sldId="396"/>
            <ac:picMk id="14" creationId="{53707889-B078-487B-9869-F271E39BBA92}"/>
          </ac:picMkLst>
        </pc:picChg>
        <pc:picChg chg="add mod">
          <ac:chgData name="Helen Woodhead" userId="ad3a4230-80d7-443d-8a9e-007713cf765f" providerId="ADAL" clId="{EC5A0A69-02C3-4389-B05A-4CFD51228DA2}" dt="2019-05-31T09:54:52.305" v="1615" actId="1038"/>
          <ac:picMkLst>
            <pc:docMk/>
            <pc:sldMk cId="1121850547" sldId="396"/>
            <ac:picMk id="15" creationId="{E6EF742D-F1F2-4848-891E-4C9EECF6C586}"/>
          </ac:picMkLst>
        </pc:picChg>
        <pc:picChg chg="add mod">
          <ac:chgData name="Helen Woodhead" userId="ad3a4230-80d7-443d-8a9e-007713cf765f" providerId="ADAL" clId="{EC5A0A69-02C3-4389-B05A-4CFD51228DA2}" dt="2019-05-31T09:54:56.546" v="1630" actId="1037"/>
          <ac:picMkLst>
            <pc:docMk/>
            <pc:sldMk cId="1121850547" sldId="396"/>
            <ac:picMk id="16" creationId="{94008435-B9A5-4126-909E-F686DB9D6B1D}"/>
          </ac:picMkLst>
        </pc:picChg>
      </pc:sldChg>
      <pc:sldChg chg="addSp modSp add">
        <pc:chgData name="Helen Woodhead" userId="ad3a4230-80d7-443d-8a9e-007713cf765f" providerId="ADAL" clId="{EC5A0A69-02C3-4389-B05A-4CFD51228DA2}" dt="2019-05-31T09:24:43.935" v="998" actId="171"/>
        <pc:sldMkLst>
          <pc:docMk/>
          <pc:sldMk cId="340222594" sldId="397"/>
        </pc:sldMkLst>
        <pc:cxnChg chg="add mod ord">
          <ac:chgData name="Helen Woodhead" userId="ad3a4230-80d7-443d-8a9e-007713cf765f" providerId="ADAL" clId="{EC5A0A69-02C3-4389-B05A-4CFD51228DA2}" dt="2019-05-31T09:24:43.935" v="998" actId="171"/>
          <ac:cxnSpMkLst>
            <pc:docMk/>
            <pc:sldMk cId="340222594" sldId="397"/>
            <ac:cxnSpMk id="3" creationId="{0DD79B07-C976-40BB-B759-F9FF8A0ECBBE}"/>
          </ac:cxnSpMkLst>
        </pc:cxnChg>
        <pc:cxnChg chg="add mod ord">
          <ac:chgData name="Helen Woodhead" userId="ad3a4230-80d7-443d-8a9e-007713cf765f" providerId="ADAL" clId="{EC5A0A69-02C3-4389-B05A-4CFD51228DA2}" dt="2019-05-31T09:24:43.935" v="998" actId="171"/>
          <ac:cxnSpMkLst>
            <pc:docMk/>
            <pc:sldMk cId="340222594" sldId="397"/>
            <ac:cxnSpMk id="5" creationId="{168A5C80-F580-48FC-BE8E-D713F660B8D5}"/>
          </ac:cxnSpMkLst>
        </pc:cxnChg>
        <pc:cxnChg chg="add mod ord">
          <ac:chgData name="Helen Woodhead" userId="ad3a4230-80d7-443d-8a9e-007713cf765f" providerId="ADAL" clId="{EC5A0A69-02C3-4389-B05A-4CFD51228DA2}" dt="2019-05-31T09:24:43.935" v="998" actId="171"/>
          <ac:cxnSpMkLst>
            <pc:docMk/>
            <pc:sldMk cId="340222594" sldId="397"/>
            <ac:cxnSpMk id="18" creationId="{4C6CFABF-9B03-4FE0-9A20-1CC9A9F60926}"/>
          </ac:cxnSpMkLst>
        </pc:cxnChg>
        <pc:cxnChg chg="add mod ord">
          <ac:chgData name="Helen Woodhead" userId="ad3a4230-80d7-443d-8a9e-007713cf765f" providerId="ADAL" clId="{EC5A0A69-02C3-4389-B05A-4CFD51228DA2}" dt="2019-05-31T09:24:43.935" v="998" actId="171"/>
          <ac:cxnSpMkLst>
            <pc:docMk/>
            <pc:sldMk cId="340222594" sldId="397"/>
            <ac:cxnSpMk id="21" creationId="{B60A8662-133D-4244-AC00-E0D1FAAB96E5}"/>
          </ac:cxnSpMkLst>
        </pc:cxnChg>
      </pc:sldChg>
      <pc:sldChg chg="modSp add">
        <pc:chgData name="Helen Woodhead" userId="ad3a4230-80d7-443d-8a9e-007713cf765f" providerId="ADAL" clId="{EC5A0A69-02C3-4389-B05A-4CFD51228DA2}" dt="2019-05-31T14:22:36.820" v="1984" actId="20577"/>
        <pc:sldMkLst>
          <pc:docMk/>
          <pc:sldMk cId="459502130" sldId="398"/>
        </pc:sldMkLst>
        <pc:spChg chg="mod">
          <ac:chgData name="Helen Woodhead" userId="ad3a4230-80d7-443d-8a9e-007713cf765f" providerId="ADAL" clId="{EC5A0A69-02C3-4389-B05A-4CFD51228DA2}" dt="2019-05-31T14:22:36.820" v="1984" actId="20577"/>
          <ac:spMkLst>
            <pc:docMk/>
            <pc:sldMk cId="459502130" sldId="398"/>
            <ac:spMk id="19" creationId="{5252A847-DE45-4FA3-A1F8-EEBEB845FF8E}"/>
          </ac:spMkLst>
        </pc:spChg>
      </pc:sldChg>
      <pc:sldChg chg="addSp modSp add">
        <pc:chgData name="Helen Woodhead" userId="ad3a4230-80d7-443d-8a9e-007713cf765f" providerId="ADAL" clId="{EC5A0A69-02C3-4389-B05A-4CFD51228DA2}" dt="2019-05-31T09:29:57.736" v="1126" actId="166"/>
        <pc:sldMkLst>
          <pc:docMk/>
          <pc:sldMk cId="3650835726" sldId="399"/>
        </pc:sldMkLst>
        <pc:spChg chg="ord">
          <ac:chgData name="Helen Woodhead" userId="ad3a4230-80d7-443d-8a9e-007713cf765f" providerId="ADAL" clId="{EC5A0A69-02C3-4389-B05A-4CFD51228DA2}" dt="2019-05-31T09:29:57.736" v="1126" actId="166"/>
          <ac:spMkLst>
            <pc:docMk/>
            <pc:sldMk cId="3650835726" sldId="399"/>
            <ac:spMk id="8" creationId="{33C53D67-A9E5-404A-8353-EF45F15FFFAE}"/>
          </ac:spMkLst>
        </pc:spChg>
        <pc:spChg chg="ord">
          <ac:chgData name="Helen Woodhead" userId="ad3a4230-80d7-443d-8a9e-007713cf765f" providerId="ADAL" clId="{EC5A0A69-02C3-4389-B05A-4CFD51228DA2}" dt="2019-05-31T09:29:57.736" v="1126" actId="166"/>
          <ac:spMkLst>
            <pc:docMk/>
            <pc:sldMk cId="3650835726" sldId="399"/>
            <ac:spMk id="12" creationId="{F68E53B7-CE38-47D9-AAD5-9E62DCA9BA93}"/>
          </ac:spMkLst>
        </pc:spChg>
        <pc:spChg chg="ord">
          <ac:chgData name="Helen Woodhead" userId="ad3a4230-80d7-443d-8a9e-007713cf765f" providerId="ADAL" clId="{EC5A0A69-02C3-4389-B05A-4CFD51228DA2}" dt="2019-05-31T09:29:57.736" v="1126" actId="166"/>
          <ac:spMkLst>
            <pc:docMk/>
            <pc:sldMk cId="3650835726" sldId="399"/>
            <ac:spMk id="13" creationId="{72D84436-7137-4163-967B-93CF674885CD}"/>
          </ac:spMkLst>
        </pc:spChg>
        <pc:spChg chg="ord">
          <ac:chgData name="Helen Woodhead" userId="ad3a4230-80d7-443d-8a9e-007713cf765f" providerId="ADAL" clId="{EC5A0A69-02C3-4389-B05A-4CFD51228DA2}" dt="2019-05-31T09:29:57.736" v="1126" actId="166"/>
          <ac:spMkLst>
            <pc:docMk/>
            <pc:sldMk cId="3650835726" sldId="399"/>
            <ac:spMk id="14" creationId="{884B138E-C51C-4CF5-93F5-F87BF5807C93}"/>
          </ac:spMkLst>
        </pc:spChg>
        <pc:spChg chg="ord">
          <ac:chgData name="Helen Woodhead" userId="ad3a4230-80d7-443d-8a9e-007713cf765f" providerId="ADAL" clId="{EC5A0A69-02C3-4389-B05A-4CFD51228DA2}" dt="2019-05-31T09:29:57.736" v="1126" actId="166"/>
          <ac:spMkLst>
            <pc:docMk/>
            <pc:sldMk cId="3650835726" sldId="399"/>
            <ac:spMk id="15" creationId="{27C34B3B-2114-45EC-B8F6-EF81F0936F4E}"/>
          </ac:spMkLst>
        </pc:spChg>
        <pc:spChg chg="ord">
          <ac:chgData name="Helen Woodhead" userId="ad3a4230-80d7-443d-8a9e-007713cf765f" providerId="ADAL" clId="{EC5A0A69-02C3-4389-B05A-4CFD51228DA2}" dt="2019-05-31T09:29:57.736" v="1126" actId="166"/>
          <ac:spMkLst>
            <pc:docMk/>
            <pc:sldMk cId="3650835726" sldId="399"/>
            <ac:spMk id="16" creationId="{8CFBDA66-9B57-4A88-A793-BB08B400677E}"/>
          </ac:spMkLst>
        </pc:spChg>
        <pc:spChg chg="add mod">
          <ac:chgData name="Helen Woodhead" userId="ad3a4230-80d7-443d-8a9e-007713cf765f" providerId="ADAL" clId="{EC5A0A69-02C3-4389-B05A-4CFD51228DA2}" dt="2019-05-31T09:29:53.585" v="1125" actId="571"/>
          <ac:spMkLst>
            <pc:docMk/>
            <pc:sldMk cId="3650835726" sldId="399"/>
            <ac:spMk id="21" creationId="{CA7E0B65-6EB8-49A4-8992-15CE59195ADF}"/>
          </ac:spMkLst>
        </pc:spChg>
        <pc:spChg chg="add mod">
          <ac:chgData name="Helen Woodhead" userId="ad3a4230-80d7-443d-8a9e-007713cf765f" providerId="ADAL" clId="{EC5A0A69-02C3-4389-B05A-4CFD51228DA2}" dt="2019-05-31T09:29:53.585" v="1125" actId="571"/>
          <ac:spMkLst>
            <pc:docMk/>
            <pc:sldMk cId="3650835726" sldId="399"/>
            <ac:spMk id="22" creationId="{D8CDA382-1141-4241-84AE-AB55035583FC}"/>
          </ac:spMkLst>
        </pc:spChg>
        <pc:spChg chg="add mod">
          <ac:chgData name="Helen Woodhead" userId="ad3a4230-80d7-443d-8a9e-007713cf765f" providerId="ADAL" clId="{EC5A0A69-02C3-4389-B05A-4CFD51228DA2}" dt="2019-05-31T09:29:53.585" v="1125" actId="571"/>
          <ac:spMkLst>
            <pc:docMk/>
            <pc:sldMk cId="3650835726" sldId="399"/>
            <ac:spMk id="23" creationId="{C0FBCE1E-24B6-4F9C-8B38-4F196DD8C58F}"/>
          </ac:spMkLst>
        </pc:spChg>
        <pc:spChg chg="add mod">
          <ac:chgData name="Helen Woodhead" userId="ad3a4230-80d7-443d-8a9e-007713cf765f" providerId="ADAL" clId="{EC5A0A69-02C3-4389-B05A-4CFD51228DA2}" dt="2019-05-31T09:29:53.585" v="1125" actId="571"/>
          <ac:spMkLst>
            <pc:docMk/>
            <pc:sldMk cId="3650835726" sldId="399"/>
            <ac:spMk id="24" creationId="{D7563330-2501-48B0-B17E-6BA1925A402E}"/>
          </ac:spMkLst>
        </pc:spChg>
        <pc:cxnChg chg="add mod ord">
          <ac:chgData name="Helen Woodhead" userId="ad3a4230-80d7-443d-8a9e-007713cf765f" providerId="ADAL" clId="{EC5A0A69-02C3-4389-B05A-4CFD51228DA2}" dt="2019-05-31T09:29:45.177" v="1123" actId="171"/>
          <ac:cxnSpMkLst>
            <pc:docMk/>
            <pc:sldMk cId="3650835726" sldId="399"/>
            <ac:cxnSpMk id="3" creationId="{38B5E427-8994-4C59-BE35-4B71D2407DDB}"/>
          </ac:cxnSpMkLst>
        </pc:cxnChg>
        <pc:cxnChg chg="add mod ord">
          <ac:chgData name="Helen Woodhead" userId="ad3a4230-80d7-443d-8a9e-007713cf765f" providerId="ADAL" clId="{EC5A0A69-02C3-4389-B05A-4CFD51228DA2}" dt="2019-05-31T09:29:45.177" v="1123" actId="171"/>
          <ac:cxnSpMkLst>
            <pc:docMk/>
            <pc:sldMk cId="3650835726" sldId="399"/>
            <ac:cxnSpMk id="5" creationId="{118E613D-8E42-4505-B7C7-54370DFE01E3}"/>
          </ac:cxnSpMkLst>
        </pc:cxnChg>
        <pc:cxnChg chg="add mod ord">
          <ac:chgData name="Helen Woodhead" userId="ad3a4230-80d7-443d-8a9e-007713cf765f" providerId="ADAL" clId="{EC5A0A69-02C3-4389-B05A-4CFD51228DA2}" dt="2019-05-31T09:29:45.177" v="1123" actId="171"/>
          <ac:cxnSpMkLst>
            <pc:docMk/>
            <pc:sldMk cId="3650835726" sldId="399"/>
            <ac:cxnSpMk id="7" creationId="{1523A36C-A6F9-49C6-A02D-ED333D1F2323}"/>
          </ac:cxnSpMkLst>
        </pc:cxnChg>
      </pc:sldChg>
      <pc:sldChg chg="modSp add">
        <pc:chgData name="Helen Woodhead" userId="ad3a4230-80d7-443d-8a9e-007713cf765f" providerId="ADAL" clId="{EC5A0A69-02C3-4389-B05A-4CFD51228DA2}" dt="2019-05-31T09:48:30.612" v="1466" actId="207"/>
        <pc:sldMkLst>
          <pc:docMk/>
          <pc:sldMk cId="88857093" sldId="401"/>
        </pc:sldMkLst>
        <pc:spChg chg="mod">
          <ac:chgData name="Helen Woodhead" userId="ad3a4230-80d7-443d-8a9e-007713cf765f" providerId="ADAL" clId="{EC5A0A69-02C3-4389-B05A-4CFD51228DA2}" dt="2019-05-31T09:48:30.612" v="1466" actId="207"/>
          <ac:spMkLst>
            <pc:docMk/>
            <pc:sldMk cId="88857093" sldId="401"/>
            <ac:spMk id="19" creationId="{5252A847-DE45-4FA3-A1F8-EEBEB845FF8E}"/>
          </ac:spMkLst>
        </pc:spChg>
      </pc:sldChg>
      <pc:sldChg chg="modSp add">
        <pc:chgData name="Helen Woodhead" userId="ad3a4230-80d7-443d-8a9e-007713cf765f" providerId="ADAL" clId="{EC5A0A69-02C3-4389-B05A-4CFD51228DA2}" dt="2019-05-31T09:49:22.092" v="1532" actId="20577"/>
        <pc:sldMkLst>
          <pc:docMk/>
          <pc:sldMk cId="1679586933" sldId="402"/>
        </pc:sldMkLst>
        <pc:spChg chg="mod">
          <ac:chgData name="Helen Woodhead" userId="ad3a4230-80d7-443d-8a9e-007713cf765f" providerId="ADAL" clId="{EC5A0A69-02C3-4389-B05A-4CFD51228DA2}" dt="2019-05-31T09:49:22.092" v="1532" actId="20577"/>
          <ac:spMkLst>
            <pc:docMk/>
            <pc:sldMk cId="1679586933" sldId="402"/>
            <ac:spMk id="19" creationId="{5252A847-DE45-4FA3-A1F8-EEBEB845FF8E}"/>
          </ac:spMkLst>
        </pc:spChg>
      </pc:sldChg>
      <pc:sldChg chg="modSp add">
        <pc:chgData name="Helen Woodhead" userId="ad3a4230-80d7-443d-8a9e-007713cf765f" providerId="ADAL" clId="{EC5A0A69-02C3-4389-B05A-4CFD51228DA2}" dt="2019-05-31T09:55:21.702" v="1692" actId="5793"/>
        <pc:sldMkLst>
          <pc:docMk/>
          <pc:sldMk cId="1050099648" sldId="403"/>
        </pc:sldMkLst>
        <pc:spChg chg="mod">
          <ac:chgData name="Helen Woodhead" userId="ad3a4230-80d7-443d-8a9e-007713cf765f" providerId="ADAL" clId="{EC5A0A69-02C3-4389-B05A-4CFD51228DA2}" dt="2019-05-31T09:55:21.702" v="1692" actId="5793"/>
          <ac:spMkLst>
            <pc:docMk/>
            <pc:sldMk cId="1050099648" sldId="403"/>
            <ac:spMk id="19" creationId="{5252A847-DE45-4FA3-A1F8-EEBEB845FF8E}"/>
          </ac:spMkLst>
        </pc:spChg>
      </pc:sldChg>
      <pc:sldChg chg="modSp add">
        <pc:chgData name="Helen Woodhead" userId="ad3a4230-80d7-443d-8a9e-007713cf765f" providerId="ADAL" clId="{EC5A0A69-02C3-4389-B05A-4CFD51228DA2}" dt="2019-05-31T09:55:40.520" v="1732" actId="20577"/>
        <pc:sldMkLst>
          <pc:docMk/>
          <pc:sldMk cId="2095483323" sldId="404"/>
        </pc:sldMkLst>
        <pc:spChg chg="mod">
          <ac:chgData name="Helen Woodhead" userId="ad3a4230-80d7-443d-8a9e-007713cf765f" providerId="ADAL" clId="{EC5A0A69-02C3-4389-B05A-4CFD51228DA2}" dt="2019-05-31T09:55:40.520" v="1732" actId="20577"/>
          <ac:spMkLst>
            <pc:docMk/>
            <pc:sldMk cId="2095483323" sldId="404"/>
            <ac:spMk id="19" creationId="{5252A847-DE45-4FA3-A1F8-EEBEB845FF8E}"/>
          </ac:spMkLst>
        </pc:spChg>
      </pc:sldChg>
      <pc:sldChg chg="addSp modSp add">
        <pc:chgData name="Helen Woodhead" userId="ad3a4230-80d7-443d-8a9e-007713cf765f" providerId="ADAL" clId="{EC5A0A69-02C3-4389-B05A-4CFD51228DA2}" dt="2019-05-31T14:23:55.413" v="2000" actId="1076"/>
        <pc:sldMkLst>
          <pc:docMk/>
          <pc:sldMk cId="2492373802" sldId="407"/>
        </pc:sldMkLst>
        <pc:spChg chg="add mod">
          <ac:chgData name="Helen Woodhead" userId="ad3a4230-80d7-443d-8a9e-007713cf765f" providerId="ADAL" clId="{EC5A0A69-02C3-4389-B05A-4CFD51228DA2}" dt="2019-05-31T14:23:49.296" v="1999" actId="1036"/>
          <ac:spMkLst>
            <pc:docMk/>
            <pc:sldMk cId="2492373802" sldId="407"/>
            <ac:spMk id="8" creationId="{9BC24BC6-7FCE-438B-9A61-15B4CAD5DC11}"/>
          </ac:spMkLst>
        </pc:spChg>
        <pc:spChg chg="add mod">
          <ac:chgData name="Helen Woodhead" userId="ad3a4230-80d7-443d-8a9e-007713cf765f" providerId="ADAL" clId="{EC5A0A69-02C3-4389-B05A-4CFD51228DA2}" dt="2019-05-31T14:23:55.413" v="2000" actId="1076"/>
          <ac:spMkLst>
            <pc:docMk/>
            <pc:sldMk cId="2492373802" sldId="407"/>
            <ac:spMk id="12" creationId="{AC65A7CC-6613-482B-A38D-5F53B6C4FDD6}"/>
          </ac:spMkLst>
        </pc:spChg>
        <pc:spChg chg="mod">
          <ac:chgData name="Helen Woodhead" userId="ad3a4230-80d7-443d-8a9e-007713cf765f" providerId="ADAL" clId="{EC5A0A69-02C3-4389-B05A-4CFD51228DA2}" dt="2019-05-31T14:23:39.818" v="1993" actId="207"/>
          <ac:spMkLst>
            <pc:docMk/>
            <pc:sldMk cId="2492373802" sldId="407"/>
            <ac:spMk id="21" creationId="{26979A06-7E90-4ABF-8072-BA04A52A554D}"/>
          </ac:spMkLst>
        </pc:spChg>
      </pc:sldChg>
    </pc:docChg>
  </pc:docChgLst>
  <pc:docChgLst>
    <pc:chgData name="Lindsay Grix" userId="a678036f-2d88-407c-addb-d0af3fea6eec" providerId="ADAL" clId="{7C00B47A-7E03-4469-90E7-86FADE2F6481}"/>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Helen Woodhead" userId="ad3a4230-80d7-443d-8a9e-007713cf765f" providerId="ADAL" clId="{27D02546-F6A2-4E21-AC12-48232E8542D1}"/>
    <pc:docChg chg="modSld">
      <pc:chgData name="Helen Woodhead" userId="ad3a4230-80d7-443d-8a9e-007713cf765f" providerId="ADAL" clId="{27D02546-F6A2-4E21-AC12-48232E8542D1}" dt="2019-06-03T14:49:54.828" v="13" actId="20577"/>
      <pc:docMkLst>
        <pc:docMk/>
      </pc:docMkLst>
      <pc:sldChg chg="modSp">
        <pc:chgData name="Helen Woodhead" userId="ad3a4230-80d7-443d-8a9e-007713cf765f" providerId="ADAL" clId="{27D02546-F6A2-4E21-AC12-48232E8542D1}" dt="2019-06-03T14:48:22.202" v="12" actId="20577"/>
        <pc:sldMkLst>
          <pc:docMk/>
          <pc:sldMk cId="2075266808" sldId="391"/>
        </pc:sldMkLst>
        <pc:spChg chg="mod">
          <ac:chgData name="Helen Woodhead" userId="ad3a4230-80d7-443d-8a9e-007713cf765f" providerId="ADAL" clId="{27D02546-F6A2-4E21-AC12-48232E8542D1}" dt="2019-06-03T14:48:22.202" v="12" actId="20577"/>
          <ac:spMkLst>
            <pc:docMk/>
            <pc:sldMk cId="2075266808" sldId="391"/>
            <ac:spMk id="19" creationId="{5252A847-DE45-4FA3-A1F8-EEBEB845FF8E}"/>
          </ac:spMkLst>
        </pc:spChg>
      </pc:sldChg>
      <pc:sldChg chg="modSp">
        <pc:chgData name="Helen Woodhead" userId="ad3a4230-80d7-443d-8a9e-007713cf765f" providerId="ADAL" clId="{27D02546-F6A2-4E21-AC12-48232E8542D1}" dt="2019-06-03T14:29:20.413" v="5" actId="20577"/>
        <pc:sldMkLst>
          <pc:docMk/>
          <pc:sldMk cId="2171861161" sldId="395"/>
        </pc:sldMkLst>
        <pc:spChg chg="mod">
          <ac:chgData name="Helen Woodhead" userId="ad3a4230-80d7-443d-8a9e-007713cf765f" providerId="ADAL" clId="{27D02546-F6A2-4E21-AC12-48232E8542D1}" dt="2019-06-03T14:29:20.413" v="5" actId="20577"/>
          <ac:spMkLst>
            <pc:docMk/>
            <pc:sldMk cId="2171861161" sldId="395"/>
            <ac:spMk id="21" creationId="{26979A06-7E90-4ABF-8072-BA04A52A554D}"/>
          </ac:spMkLst>
        </pc:spChg>
      </pc:sldChg>
      <pc:sldChg chg="modSp">
        <pc:chgData name="Helen Woodhead" userId="ad3a4230-80d7-443d-8a9e-007713cf765f" providerId="ADAL" clId="{27D02546-F6A2-4E21-AC12-48232E8542D1}" dt="2019-06-03T14:29:27.132" v="11" actId="20577"/>
        <pc:sldMkLst>
          <pc:docMk/>
          <pc:sldMk cId="2492373802" sldId="407"/>
        </pc:sldMkLst>
        <pc:spChg chg="mod">
          <ac:chgData name="Helen Woodhead" userId="ad3a4230-80d7-443d-8a9e-007713cf765f" providerId="ADAL" clId="{27D02546-F6A2-4E21-AC12-48232E8542D1}" dt="2019-06-03T14:29:27.132" v="11" actId="20577"/>
          <ac:spMkLst>
            <pc:docMk/>
            <pc:sldMk cId="2492373802" sldId="407"/>
            <ac:spMk id="21" creationId="{26979A06-7E90-4ABF-8072-BA04A52A554D}"/>
          </ac:spMkLst>
        </pc:spChg>
      </pc:sldChg>
    </pc:docChg>
  </pc:docChgLst>
  <pc:docChgLst>
    <pc:chgData name="Siàn Stebbings" userId="e14ea2a2-07d0-4302-97b9-16dc822a37cc" providerId="ADAL" clId="{06CCBD24-7A88-4826-A0E2-2A367853DBB9}"/>
  </pc:docChgLst>
  <pc:docChgLst>
    <pc:chgData name="Lindsay Grix" userId="a678036f-2d88-407c-addb-d0af3fea6eec" providerId="ADAL" clId="{2285D5AF-67FE-4751-8776-35DD2EA83B84}"/>
  </pc:docChgLst>
  <pc:docChgLst>
    <pc:chgData name="Claire Walker" userId="ea9b7a16-6533-4bfc-968f-2b771b65ab59" providerId="ADAL" clId="{00C62CB7-17DF-41A6-99E9-0129909A1439}"/>
    <pc:docChg chg="addSld delSld modSld">
      <pc:chgData name="Claire Walker" userId="ea9b7a16-6533-4bfc-968f-2b771b65ab59" providerId="ADAL" clId="{00C62CB7-17DF-41A6-99E9-0129909A1439}" dt="2019-06-13T09:20:20.821" v="70" actId="20577"/>
      <pc:docMkLst>
        <pc:docMk/>
      </pc:docMkLst>
      <pc:sldChg chg="addSp modSp">
        <pc:chgData name="Claire Walker" userId="ea9b7a16-6533-4bfc-968f-2b771b65ab59" providerId="ADAL" clId="{00C62CB7-17DF-41A6-99E9-0129909A1439}" dt="2019-06-13T08:41:05.261" v="3"/>
        <pc:sldMkLst>
          <pc:docMk/>
          <pc:sldMk cId="2637481266" sldId="256"/>
        </pc:sldMkLst>
        <pc:spChg chg="mod">
          <ac:chgData name="Claire Walker" userId="ea9b7a16-6533-4bfc-968f-2b771b65ab59" providerId="ADAL" clId="{00C62CB7-17DF-41A6-99E9-0129909A1439}" dt="2019-06-13T08:41:01.296" v="2"/>
          <ac:spMkLst>
            <pc:docMk/>
            <pc:sldMk cId="2637481266" sldId="256"/>
            <ac:spMk id="19" creationId="{5252A847-DE45-4FA3-A1F8-EEBEB845FF8E}"/>
          </ac:spMkLst>
        </pc:spChg>
        <pc:picChg chg="add">
          <ac:chgData name="Claire Walker" userId="ea9b7a16-6533-4bfc-968f-2b771b65ab59" providerId="ADAL" clId="{00C62CB7-17DF-41A6-99E9-0129909A1439}" dt="2019-06-13T08:41:05.261" v="3"/>
          <ac:picMkLst>
            <pc:docMk/>
            <pc:sldMk cId="2637481266" sldId="256"/>
            <ac:picMk id="6" creationId="{1C8008B9-2A5F-4895-9DCA-DD012BA266EE}"/>
          </ac:picMkLst>
        </pc:picChg>
      </pc:sldChg>
      <pc:sldChg chg="modSp">
        <pc:chgData name="Claire Walker" userId="ea9b7a16-6533-4bfc-968f-2b771b65ab59" providerId="ADAL" clId="{00C62CB7-17DF-41A6-99E9-0129909A1439}" dt="2019-06-13T08:45:37.866" v="20" actId="122"/>
        <pc:sldMkLst>
          <pc:docMk/>
          <pc:sldMk cId="636014570" sldId="314"/>
        </pc:sldMkLst>
        <pc:graphicFrameChg chg="modGraphic">
          <ac:chgData name="Claire Walker" userId="ea9b7a16-6533-4bfc-968f-2b771b65ab59" providerId="ADAL" clId="{00C62CB7-17DF-41A6-99E9-0129909A1439}" dt="2019-06-13T08:45:37.866" v="20" actId="122"/>
          <ac:graphicFrameMkLst>
            <pc:docMk/>
            <pc:sldMk cId="636014570" sldId="314"/>
            <ac:graphicFrameMk id="2" creationId="{F9758FC0-D280-4A09-81E4-FA1F4E2A31C2}"/>
          </ac:graphicFrameMkLst>
        </pc:graphicFrameChg>
      </pc:sldChg>
      <pc:sldChg chg="modSp">
        <pc:chgData name="Claire Walker" userId="ea9b7a16-6533-4bfc-968f-2b771b65ab59" providerId="ADAL" clId="{00C62CB7-17DF-41A6-99E9-0129909A1439}" dt="2019-06-13T09:20:20.821" v="70" actId="20577"/>
        <pc:sldMkLst>
          <pc:docMk/>
          <pc:sldMk cId="1035052751" sldId="361"/>
        </pc:sldMkLst>
        <pc:spChg chg="mod">
          <ac:chgData name="Claire Walker" userId="ea9b7a16-6533-4bfc-968f-2b771b65ab59" providerId="ADAL" clId="{00C62CB7-17DF-41A6-99E9-0129909A1439}" dt="2019-06-13T09:20:20.821" v="70" actId="20577"/>
          <ac:spMkLst>
            <pc:docMk/>
            <pc:sldMk cId="1035052751" sldId="361"/>
            <ac:spMk id="10" creationId="{A6D21655-6984-4DD9-9AD5-20B82D96615D}"/>
          </ac:spMkLst>
        </pc:spChg>
      </pc:sldChg>
      <pc:sldChg chg="modSp">
        <pc:chgData name="Claire Walker" userId="ea9b7a16-6533-4bfc-968f-2b771b65ab59" providerId="ADAL" clId="{00C62CB7-17DF-41A6-99E9-0129909A1439}" dt="2019-06-13T08:47:08.077" v="40" actId="20577"/>
        <pc:sldMkLst>
          <pc:docMk/>
          <pc:sldMk cId="310986706" sldId="386"/>
        </pc:sldMkLst>
        <pc:spChg chg="mod">
          <ac:chgData name="Claire Walker" userId="ea9b7a16-6533-4bfc-968f-2b771b65ab59" providerId="ADAL" clId="{00C62CB7-17DF-41A6-99E9-0129909A1439}" dt="2019-06-13T08:47:08.077" v="40" actId="20577"/>
          <ac:spMkLst>
            <pc:docMk/>
            <pc:sldMk cId="310986706" sldId="386"/>
            <ac:spMk id="19" creationId="{5252A847-DE45-4FA3-A1F8-EEBEB845FF8E}"/>
          </ac:spMkLst>
        </pc:spChg>
      </pc:sldChg>
      <pc:sldChg chg="modSp">
        <pc:chgData name="Claire Walker" userId="ea9b7a16-6533-4bfc-968f-2b771b65ab59" providerId="ADAL" clId="{00C62CB7-17DF-41A6-99E9-0129909A1439}" dt="2019-06-13T09:20:16.452" v="66" actId="20577"/>
        <pc:sldMkLst>
          <pc:docMk/>
          <pc:sldMk cId="4061522888" sldId="392"/>
        </pc:sldMkLst>
        <pc:spChg chg="mod">
          <ac:chgData name="Claire Walker" userId="ea9b7a16-6533-4bfc-968f-2b771b65ab59" providerId="ADAL" clId="{00C62CB7-17DF-41A6-99E9-0129909A1439}" dt="2019-06-13T09:20:16.452" v="66" actId="20577"/>
          <ac:spMkLst>
            <pc:docMk/>
            <pc:sldMk cId="4061522888" sldId="392"/>
            <ac:spMk id="10" creationId="{A6D21655-6984-4DD9-9AD5-20B82D96615D}"/>
          </ac:spMkLst>
        </pc:spChg>
      </pc:sldChg>
      <pc:sldChg chg="modSp">
        <pc:chgData name="Claire Walker" userId="ea9b7a16-6533-4bfc-968f-2b771b65ab59" providerId="ADAL" clId="{00C62CB7-17DF-41A6-99E9-0129909A1439}" dt="2019-06-13T08:45:07.331" v="18" actId="20577"/>
        <pc:sldMkLst>
          <pc:docMk/>
          <pc:sldMk cId="2171861161" sldId="395"/>
        </pc:sldMkLst>
        <pc:spChg chg="mod">
          <ac:chgData name="Claire Walker" userId="ea9b7a16-6533-4bfc-968f-2b771b65ab59" providerId="ADAL" clId="{00C62CB7-17DF-41A6-99E9-0129909A1439}" dt="2019-06-13T08:45:07.331" v="18" actId="20577"/>
          <ac:spMkLst>
            <pc:docMk/>
            <pc:sldMk cId="2171861161" sldId="395"/>
            <ac:spMk id="21" creationId="{26979A06-7E90-4ABF-8072-BA04A52A554D}"/>
          </ac:spMkLst>
        </pc:spChg>
      </pc:sldChg>
      <pc:sldChg chg="modSp">
        <pc:chgData name="Claire Walker" userId="ea9b7a16-6533-4bfc-968f-2b771b65ab59" providerId="ADAL" clId="{00C62CB7-17DF-41A6-99E9-0129909A1439}" dt="2019-06-13T08:47:14.855" v="45" actId="20577"/>
        <pc:sldMkLst>
          <pc:docMk/>
          <pc:sldMk cId="88857093" sldId="401"/>
        </pc:sldMkLst>
        <pc:spChg chg="mod">
          <ac:chgData name="Claire Walker" userId="ea9b7a16-6533-4bfc-968f-2b771b65ab59" providerId="ADAL" clId="{00C62CB7-17DF-41A6-99E9-0129909A1439}" dt="2019-06-13T08:47:14.855" v="45" actId="20577"/>
          <ac:spMkLst>
            <pc:docMk/>
            <pc:sldMk cId="88857093" sldId="401"/>
            <ac:spMk id="19" creationId="{5252A847-DE45-4FA3-A1F8-EEBEB845FF8E}"/>
          </ac:spMkLst>
        </pc:spChg>
      </pc:sldChg>
      <pc:sldChg chg="modSp">
        <pc:chgData name="Claire Walker" userId="ea9b7a16-6533-4bfc-968f-2b771b65ab59" providerId="ADAL" clId="{00C62CB7-17DF-41A6-99E9-0129909A1439}" dt="2019-06-13T08:47:55.064" v="50" actId="20577"/>
        <pc:sldMkLst>
          <pc:docMk/>
          <pc:sldMk cId="1679586933" sldId="402"/>
        </pc:sldMkLst>
        <pc:spChg chg="mod">
          <ac:chgData name="Claire Walker" userId="ea9b7a16-6533-4bfc-968f-2b771b65ab59" providerId="ADAL" clId="{00C62CB7-17DF-41A6-99E9-0129909A1439}" dt="2019-06-13T08:47:55.064" v="50" actId="20577"/>
          <ac:spMkLst>
            <pc:docMk/>
            <pc:sldMk cId="1679586933" sldId="402"/>
            <ac:spMk id="19" creationId="{5252A847-DE45-4FA3-A1F8-EEBEB845FF8E}"/>
          </ac:spMkLst>
        </pc:spChg>
      </pc:sldChg>
      <pc:sldChg chg="del">
        <pc:chgData name="Claire Walker" userId="ea9b7a16-6533-4bfc-968f-2b771b65ab59" providerId="ADAL" clId="{00C62CB7-17DF-41A6-99E9-0129909A1439}" dt="2019-06-13T08:46:04.678" v="35" actId="2696"/>
        <pc:sldMkLst>
          <pc:docMk/>
          <pc:sldMk cId="631673641" sldId="405"/>
        </pc:sldMkLst>
      </pc:sldChg>
      <pc:sldChg chg="del">
        <pc:chgData name="Claire Walker" userId="ea9b7a16-6533-4bfc-968f-2b771b65ab59" providerId="ADAL" clId="{00C62CB7-17DF-41A6-99E9-0129909A1439}" dt="2019-06-13T08:41:07.958" v="4" actId="2696"/>
        <pc:sldMkLst>
          <pc:docMk/>
          <pc:sldMk cId="540980439" sldId="406"/>
        </pc:sldMkLst>
      </pc:sldChg>
      <pc:sldChg chg="add">
        <pc:chgData name="Claire Walker" userId="ea9b7a16-6533-4bfc-968f-2b771b65ab59" providerId="ADAL" clId="{00C62CB7-17DF-41A6-99E9-0129909A1439}" dt="2019-06-13T08:40:45.589" v="0"/>
        <pc:sldMkLst>
          <pc:docMk/>
          <pc:sldMk cId="518268267" sldId="408"/>
        </pc:sldMkLst>
      </pc:sldChg>
      <pc:sldChg chg="modSp add">
        <pc:chgData name="Claire Walker" userId="ea9b7a16-6533-4bfc-968f-2b771b65ab59" providerId="ADAL" clId="{00C62CB7-17DF-41A6-99E9-0129909A1439}" dt="2019-06-13T08:46:00.054" v="34"/>
        <pc:sldMkLst>
          <pc:docMk/>
          <pc:sldMk cId="971953931" sldId="409"/>
        </pc:sldMkLst>
        <pc:spChg chg="mod">
          <ac:chgData name="Claire Walker" userId="ea9b7a16-6533-4bfc-968f-2b771b65ab59" providerId="ADAL" clId="{00C62CB7-17DF-41A6-99E9-0129909A1439}" dt="2019-06-13T08:46:00.054" v="34"/>
          <ac:spMkLst>
            <pc:docMk/>
            <pc:sldMk cId="971953931" sldId="409"/>
            <ac:spMk id="19" creationId="{5252A847-DE45-4FA3-A1F8-EEBEB845FF8E}"/>
          </ac:spMkLst>
        </pc:spChg>
      </pc:sldChg>
    </pc:docChg>
  </pc:docChgLst>
  <pc:docChgLst>
    <pc:chgData name="Kathryn Hiley" userId="2745fa84-d41e-443a-867d-996e1a007b4a" providerId="ADAL" clId="{4CCF2B18-1169-486D-81E7-9579E05A3E42}"/>
    <pc:docChg chg="undo modSld">
      <pc:chgData name="Kathryn Hiley" userId="2745fa84-d41e-443a-867d-996e1a007b4a" providerId="ADAL" clId="{4CCF2B18-1169-486D-81E7-9579E05A3E42}" dt="2019-04-08T08:26:52.886" v="15" actId="20577"/>
      <pc:docMkLst>
        <pc:docMk/>
      </pc:docMkLst>
      <pc:sldChg chg="modSp">
        <pc:chgData name="Kathryn Hiley" userId="2745fa84-d41e-443a-867d-996e1a007b4a" providerId="ADAL" clId="{4CCF2B18-1169-486D-81E7-9579E05A3E42}" dt="2019-04-08T08:26:52.886" v="15" actId="20577"/>
        <pc:sldMkLst>
          <pc:docMk/>
          <pc:sldMk cId="2637481266" sldId="256"/>
        </pc:sldMkLst>
        <pc:spChg chg="mod">
          <ac:chgData name="Kathryn Hiley" userId="2745fa84-d41e-443a-867d-996e1a007b4a" providerId="ADAL" clId="{4CCF2B18-1169-486D-81E7-9579E05A3E42}" dt="2019-04-08T08:26:52.886" v="15" actId="20577"/>
          <ac:spMkLst>
            <pc:docMk/>
            <pc:sldMk cId="2637481266" sldId="256"/>
            <ac:spMk id="19" creationId="{5252A847-DE45-4FA3-A1F8-EEBEB845FF8E}"/>
          </ac:spMkLst>
        </pc:spChg>
      </pc:sldChg>
    </pc:docChg>
  </pc:docChgLst>
  <pc:docChgLst>
    <pc:chgData name="Jan Fitzpatrick" userId="d1b284ec-d1dd-4765-b823-b34899491c26" providerId="ADAL" clId="{D412F94D-0932-49F4-8BE4-BCCBC872536C}"/>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adding-sub-inter-year-3-prefixes-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pic>
        <p:nvPicPr>
          <p:cNvPr id="6" name="Picture 5">
            <a:extLst>
              <a:ext uri="{FF2B5EF4-FFF2-40B4-BE49-F238E27FC236}">
                <a16:creationId xmlns:a16="http://schemas.microsoft.com/office/drawing/2014/main" xmlns="" id="{1C8008B9-2A5F-4895-9DCA-DD012BA26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prefix ‘inter’ can be added to both root words?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False. It cannot be added to the root word ‘carrier’.</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xmlns="" id="{EA466F02-FDFD-43F6-B5C9-550007614ECD}"/>
              </a:ext>
            </a:extLst>
          </p:cNvPr>
          <p:cNvGraphicFramePr>
            <a:graphicFrameLocks noGrp="1"/>
          </p:cNvGraphicFramePr>
          <p:nvPr/>
        </p:nvGraphicFramePr>
        <p:xfrm>
          <a:off x="1524000" y="1771073"/>
          <a:ext cx="6096000" cy="3962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1658153751"/>
                    </a:ext>
                  </a:extLst>
                </a:gridCol>
                <a:gridCol w="3048000">
                  <a:extLst>
                    <a:ext uri="{9D8B030D-6E8A-4147-A177-3AD203B41FA5}">
                      <a16:colId xmlns:a16="http://schemas.microsoft.com/office/drawing/2014/main" xmlns="" val="610113701"/>
                    </a:ext>
                  </a:extLst>
                </a:gridCol>
              </a:tblGrid>
              <a:tr h="370840">
                <a:tc>
                  <a:txBody>
                    <a:bodyPr/>
                    <a:lstStyle/>
                    <a:p>
                      <a:pPr algn="ctr"/>
                      <a:r>
                        <a:rPr lang="en-GB" sz="2000" b="1" dirty="0">
                          <a:latin typeface="Century Gothic" panose="020B0502020202020204" pitchFamily="34" charset="0"/>
                        </a:rPr>
                        <a:t>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carrier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99908559"/>
                  </a:ext>
                </a:extLst>
              </a:tr>
            </a:tbl>
          </a:graphicData>
        </a:graphic>
      </p:graphicFrame>
    </p:spTree>
    <p:extLst>
      <p:ext uri="{BB962C8B-B14F-4D97-AF65-F5344CB8AC3E}">
        <p14:creationId xmlns:p14="http://schemas.microsoft.com/office/powerpoint/2010/main" val="45950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word to the meaning.</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2" name="Rectangle: Rounded Corners 11">
            <a:extLst>
              <a:ext uri="{FF2B5EF4-FFF2-40B4-BE49-F238E27FC236}">
                <a16:creationId xmlns:a16="http://schemas.microsoft.com/office/drawing/2014/main" xmlns="" id="{F68E53B7-CE38-47D9-AAD5-9E62DCA9BA93}"/>
              </a:ext>
            </a:extLst>
          </p:cNvPr>
          <p:cNvSpPr/>
          <p:nvPr/>
        </p:nvSpPr>
        <p:spPr>
          <a:xfrm>
            <a:off x="775967" y="2973047"/>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subcompact</a:t>
            </a:r>
          </a:p>
        </p:txBody>
      </p:sp>
      <p:sp>
        <p:nvSpPr>
          <p:cNvPr id="13" name="Rectangle: Rounded Corners 12">
            <a:extLst>
              <a:ext uri="{FF2B5EF4-FFF2-40B4-BE49-F238E27FC236}">
                <a16:creationId xmlns:a16="http://schemas.microsoft.com/office/drawing/2014/main" xmlns="" id="{72D84436-7137-4163-967B-93CF674885CD}"/>
              </a:ext>
            </a:extLst>
          </p:cNvPr>
          <p:cNvSpPr/>
          <p:nvPr/>
        </p:nvSpPr>
        <p:spPr>
          <a:xfrm>
            <a:off x="775965" y="4015763"/>
            <a:ext cx="2451946"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interracial</a:t>
            </a:r>
          </a:p>
        </p:txBody>
      </p:sp>
      <p:sp>
        <p:nvSpPr>
          <p:cNvPr id="14" name="Rectangle: Rounded Corners 13">
            <a:extLst>
              <a:ext uri="{FF2B5EF4-FFF2-40B4-BE49-F238E27FC236}">
                <a16:creationId xmlns:a16="http://schemas.microsoft.com/office/drawing/2014/main" xmlns="" id="{884B138E-C51C-4CF5-93F5-F87BF5807C93}"/>
              </a:ext>
            </a:extLst>
          </p:cNvPr>
          <p:cNvSpPr/>
          <p:nvPr/>
        </p:nvSpPr>
        <p:spPr>
          <a:xfrm>
            <a:off x="5918973" y="2977110"/>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travelling between planets</a:t>
            </a:r>
          </a:p>
        </p:txBody>
      </p:sp>
      <p:sp>
        <p:nvSpPr>
          <p:cNvPr id="15" name="Rectangle: Rounded Corners 14">
            <a:extLst>
              <a:ext uri="{FF2B5EF4-FFF2-40B4-BE49-F238E27FC236}">
                <a16:creationId xmlns:a16="http://schemas.microsoft.com/office/drawing/2014/main" xmlns="" id="{27C34B3B-2114-45EC-B8F6-EF81F0936F4E}"/>
              </a:ext>
            </a:extLst>
          </p:cNvPr>
          <p:cNvSpPr/>
          <p:nvPr/>
        </p:nvSpPr>
        <p:spPr>
          <a:xfrm>
            <a:off x="5918971" y="4019828"/>
            <a:ext cx="2451946" cy="793241"/>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very small</a:t>
            </a:r>
          </a:p>
        </p:txBody>
      </p:sp>
      <p:sp>
        <p:nvSpPr>
          <p:cNvPr id="16" name="Rectangle: Rounded Corners 15">
            <a:extLst>
              <a:ext uri="{FF2B5EF4-FFF2-40B4-BE49-F238E27FC236}">
                <a16:creationId xmlns:a16="http://schemas.microsoft.com/office/drawing/2014/main" xmlns="" id="{8CFBDA66-9B57-4A88-A793-BB08B400677E}"/>
              </a:ext>
            </a:extLst>
          </p:cNvPr>
          <p:cNvSpPr/>
          <p:nvPr/>
        </p:nvSpPr>
        <p:spPr>
          <a:xfrm>
            <a:off x="5918971" y="1934393"/>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different races</a:t>
            </a:r>
          </a:p>
        </p:txBody>
      </p:sp>
      <p:sp>
        <p:nvSpPr>
          <p:cNvPr id="8" name="Rectangle: Rounded Corners 7">
            <a:extLst>
              <a:ext uri="{FF2B5EF4-FFF2-40B4-BE49-F238E27FC236}">
                <a16:creationId xmlns:a16="http://schemas.microsoft.com/office/drawing/2014/main" xmlns="" id="{33C53D67-A9E5-404A-8353-EF45F15FFFAE}"/>
              </a:ext>
            </a:extLst>
          </p:cNvPr>
          <p:cNvSpPr/>
          <p:nvPr/>
        </p:nvSpPr>
        <p:spPr>
          <a:xfrm>
            <a:off x="775967" y="1951447"/>
            <a:ext cx="2451944" cy="793242"/>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interplanetary</a:t>
            </a:r>
          </a:p>
        </p:txBody>
      </p:sp>
    </p:spTree>
    <p:extLst>
      <p:ext uri="{BB962C8B-B14F-4D97-AF65-F5344CB8AC3E}">
        <p14:creationId xmlns:p14="http://schemas.microsoft.com/office/powerpoint/2010/main" val="13193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word to the meaning.</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3" name="Straight Connector 2">
            <a:extLst>
              <a:ext uri="{FF2B5EF4-FFF2-40B4-BE49-F238E27FC236}">
                <a16:creationId xmlns:a16="http://schemas.microsoft.com/office/drawing/2014/main" xmlns="" id="{38B5E427-8994-4C59-BE35-4B71D2407DDB}"/>
              </a:ext>
            </a:extLst>
          </p:cNvPr>
          <p:cNvCxnSpPr>
            <a:stCxn id="8" idx="3"/>
            <a:endCxn id="14" idx="1"/>
          </p:cNvCxnSpPr>
          <p:nvPr/>
        </p:nvCxnSpPr>
        <p:spPr>
          <a:xfrm>
            <a:off x="3227911" y="2348068"/>
            <a:ext cx="2691062" cy="1025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18E613D-8E42-4505-B7C7-54370DFE01E3}"/>
              </a:ext>
            </a:extLst>
          </p:cNvPr>
          <p:cNvCxnSpPr>
            <a:stCxn id="12" idx="3"/>
            <a:endCxn id="15" idx="1"/>
          </p:cNvCxnSpPr>
          <p:nvPr/>
        </p:nvCxnSpPr>
        <p:spPr>
          <a:xfrm>
            <a:off x="3227911" y="3369669"/>
            <a:ext cx="2691060" cy="10467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523A36C-A6F9-49C6-A02D-ED333D1F2323}"/>
              </a:ext>
            </a:extLst>
          </p:cNvPr>
          <p:cNvCxnSpPr>
            <a:stCxn id="13" idx="3"/>
            <a:endCxn id="16" idx="1"/>
          </p:cNvCxnSpPr>
          <p:nvPr/>
        </p:nvCxnSpPr>
        <p:spPr>
          <a:xfrm flipV="1">
            <a:off x="3227911" y="2331015"/>
            <a:ext cx="2691060" cy="2081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F68E53B7-CE38-47D9-AAD5-9E62DCA9BA93}"/>
              </a:ext>
            </a:extLst>
          </p:cNvPr>
          <p:cNvSpPr/>
          <p:nvPr/>
        </p:nvSpPr>
        <p:spPr>
          <a:xfrm>
            <a:off x="775967" y="2973047"/>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subcompact</a:t>
            </a:r>
          </a:p>
        </p:txBody>
      </p:sp>
      <p:sp>
        <p:nvSpPr>
          <p:cNvPr id="13" name="Rectangle: Rounded Corners 12">
            <a:extLst>
              <a:ext uri="{FF2B5EF4-FFF2-40B4-BE49-F238E27FC236}">
                <a16:creationId xmlns:a16="http://schemas.microsoft.com/office/drawing/2014/main" xmlns="" id="{72D84436-7137-4163-967B-93CF674885CD}"/>
              </a:ext>
            </a:extLst>
          </p:cNvPr>
          <p:cNvSpPr/>
          <p:nvPr/>
        </p:nvSpPr>
        <p:spPr>
          <a:xfrm>
            <a:off x="775965" y="4015763"/>
            <a:ext cx="2451946"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interracial</a:t>
            </a:r>
          </a:p>
        </p:txBody>
      </p:sp>
      <p:sp>
        <p:nvSpPr>
          <p:cNvPr id="14" name="Rectangle: Rounded Corners 13">
            <a:extLst>
              <a:ext uri="{FF2B5EF4-FFF2-40B4-BE49-F238E27FC236}">
                <a16:creationId xmlns:a16="http://schemas.microsoft.com/office/drawing/2014/main" xmlns="" id="{884B138E-C51C-4CF5-93F5-F87BF5807C93}"/>
              </a:ext>
            </a:extLst>
          </p:cNvPr>
          <p:cNvSpPr/>
          <p:nvPr/>
        </p:nvSpPr>
        <p:spPr>
          <a:xfrm>
            <a:off x="5918973" y="2977110"/>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travelling between planets</a:t>
            </a:r>
          </a:p>
        </p:txBody>
      </p:sp>
      <p:sp>
        <p:nvSpPr>
          <p:cNvPr id="15" name="Rectangle: Rounded Corners 14">
            <a:extLst>
              <a:ext uri="{FF2B5EF4-FFF2-40B4-BE49-F238E27FC236}">
                <a16:creationId xmlns:a16="http://schemas.microsoft.com/office/drawing/2014/main" xmlns="" id="{27C34B3B-2114-45EC-B8F6-EF81F0936F4E}"/>
              </a:ext>
            </a:extLst>
          </p:cNvPr>
          <p:cNvSpPr/>
          <p:nvPr/>
        </p:nvSpPr>
        <p:spPr>
          <a:xfrm>
            <a:off x="5918971" y="4019828"/>
            <a:ext cx="2451946" cy="793241"/>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very small</a:t>
            </a:r>
          </a:p>
        </p:txBody>
      </p:sp>
      <p:sp>
        <p:nvSpPr>
          <p:cNvPr id="16" name="Rectangle: Rounded Corners 15">
            <a:extLst>
              <a:ext uri="{FF2B5EF4-FFF2-40B4-BE49-F238E27FC236}">
                <a16:creationId xmlns:a16="http://schemas.microsoft.com/office/drawing/2014/main" xmlns="" id="{8CFBDA66-9B57-4A88-A793-BB08B400677E}"/>
              </a:ext>
            </a:extLst>
          </p:cNvPr>
          <p:cNvSpPr/>
          <p:nvPr/>
        </p:nvSpPr>
        <p:spPr>
          <a:xfrm>
            <a:off x="5918971" y="1934393"/>
            <a:ext cx="2451944" cy="793243"/>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different races</a:t>
            </a:r>
          </a:p>
        </p:txBody>
      </p:sp>
      <p:sp>
        <p:nvSpPr>
          <p:cNvPr id="8" name="Rectangle: Rounded Corners 7">
            <a:extLst>
              <a:ext uri="{FF2B5EF4-FFF2-40B4-BE49-F238E27FC236}">
                <a16:creationId xmlns:a16="http://schemas.microsoft.com/office/drawing/2014/main" xmlns="" id="{33C53D67-A9E5-404A-8353-EF45F15FFFAE}"/>
              </a:ext>
            </a:extLst>
          </p:cNvPr>
          <p:cNvSpPr/>
          <p:nvPr/>
        </p:nvSpPr>
        <p:spPr>
          <a:xfrm>
            <a:off x="775967" y="1951447"/>
            <a:ext cx="2451944" cy="793242"/>
          </a:xfrm>
          <a:prstGeom prst="roundRect">
            <a:avLst/>
          </a:prstGeom>
          <a:solidFill>
            <a:schemeClr val="bg1"/>
          </a:solidFill>
          <a:ln w="28575">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interplanetary</a:t>
            </a:r>
          </a:p>
        </p:txBody>
      </p:sp>
    </p:spTree>
    <p:extLst>
      <p:ext uri="{BB962C8B-B14F-4D97-AF65-F5344CB8AC3E}">
        <p14:creationId xmlns:p14="http://schemas.microsoft.com/office/powerpoint/2010/main" val="365083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1" name="Rectangle 20">
            <a:extLst>
              <a:ext uri="{FF2B5EF4-FFF2-40B4-BE49-F238E27FC236}">
                <a16:creationId xmlns:a16="http://schemas.microsoft.com/office/drawing/2014/main" xmlns="" id="{26979A06-7E90-4ABF-8072-BA04A52A554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 given below to complete each of the sentences.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time between two wars is known as the </a:t>
            </a:r>
            <a:r>
              <a:rPr lang="en-GB" sz="2000" b="1" spc="-300" dirty="0">
                <a:solidFill>
                  <a:schemeClr val="tx1"/>
                </a:solidFill>
                <a:latin typeface="Century Gothic" panose="020B0502020202020204" pitchFamily="34" charset="0"/>
              </a:rPr>
              <a:t>___________</a:t>
            </a:r>
            <a:r>
              <a:rPr lang="en-GB" sz="2000" b="1" dirty="0">
                <a:solidFill>
                  <a:schemeClr val="tx1"/>
                </a:solidFill>
                <a:latin typeface="Century Gothic" panose="020B0502020202020204" pitchFamily="34" charset="0"/>
              </a:rPr>
              <a:t> period.</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building was supported by the </a:t>
            </a:r>
            <a:r>
              <a:rPr lang="en-GB" sz="2000" b="1" spc="-300" dirty="0">
                <a:solidFill>
                  <a:schemeClr val="tx1"/>
                </a:solidFill>
                <a:latin typeface="Century Gothic" panose="020B0502020202020204" pitchFamily="34" charset="0"/>
              </a:rPr>
              <a:t>_________________  </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xmlns="" id="{04F8A351-3725-42FC-ACBC-53B378B3BD38}"/>
              </a:ext>
            </a:extLst>
          </p:cNvPr>
          <p:cNvSpPr/>
          <p:nvPr/>
        </p:nvSpPr>
        <p:spPr>
          <a:xfrm>
            <a:off x="1898190" y="4187198"/>
            <a:ext cx="1830531" cy="60682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substructure</a:t>
            </a:r>
          </a:p>
        </p:txBody>
      </p:sp>
      <p:sp>
        <p:nvSpPr>
          <p:cNvPr id="18" name="Rectangle: Rounded Corners 17">
            <a:extLst>
              <a:ext uri="{FF2B5EF4-FFF2-40B4-BE49-F238E27FC236}">
                <a16:creationId xmlns:a16="http://schemas.microsoft.com/office/drawing/2014/main" xmlns="" id="{CB84631E-112F-48ED-9754-86986F86F808}"/>
              </a:ext>
            </a:extLst>
          </p:cNvPr>
          <p:cNvSpPr/>
          <p:nvPr/>
        </p:nvSpPr>
        <p:spPr>
          <a:xfrm>
            <a:off x="5127223" y="4189614"/>
            <a:ext cx="1830531" cy="60682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interwar</a:t>
            </a:r>
          </a:p>
        </p:txBody>
      </p:sp>
    </p:spTree>
    <p:extLst>
      <p:ext uri="{BB962C8B-B14F-4D97-AF65-F5344CB8AC3E}">
        <p14:creationId xmlns:p14="http://schemas.microsoft.com/office/powerpoint/2010/main" val="217186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1" name="Rectangle 20">
            <a:extLst>
              <a:ext uri="{FF2B5EF4-FFF2-40B4-BE49-F238E27FC236}">
                <a16:creationId xmlns:a16="http://schemas.microsoft.com/office/drawing/2014/main" xmlns="" id="{26979A06-7E90-4ABF-8072-BA04A52A554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 given below to complete each of the sentences.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time between two wars is known as the </a:t>
            </a:r>
            <a:r>
              <a:rPr lang="en-GB" sz="2000" b="1" spc="-300" dirty="0">
                <a:solidFill>
                  <a:srgbClr val="FF0000"/>
                </a:solidFill>
                <a:latin typeface="Century Gothic" panose="020B0502020202020204" pitchFamily="34" charset="0"/>
              </a:rPr>
              <a:t>___________</a:t>
            </a:r>
            <a:r>
              <a:rPr lang="en-GB" sz="2000" b="1" dirty="0">
                <a:solidFill>
                  <a:schemeClr val="tx1"/>
                </a:solidFill>
                <a:latin typeface="Century Gothic" panose="020B0502020202020204" pitchFamily="34" charset="0"/>
              </a:rPr>
              <a:t> period.</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building was supported by the </a:t>
            </a:r>
            <a:r>
              <a:rPr lang="en-GB" sz="2000" b="1" spc="-300" dirty="0">
                <a:solidFill>
                  <a:srgbClr val="FF0000"/>
                </a:solidFill>
                <a:latin typeface="Century Gothic" panose="020B0502020202020204" pitchFamily="34" charset="0"/>
              </a:rPr>
              <a:t>_________________</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xmlns="" id="{04F8A351-3725-42FC-ACBC-53B378B3BD38}"/>
              </a:ext>
            </a:extLst>
          </p:cNvPr>
          <p:cNvSpPr/>
          <p:nvPr/>
        </p:nvSpPr>
        <p:spPr>
          <a:xfrm>
            <a:off x="1898190" y="4187198"/>
            <a:ext cx="1830531" cy="60682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substructure</a:t>
            </a:r>
          </a:p>
        </p:txBody>
      </p:sp>
      <p:sp>
        <p:nvSpPr>
          <p:cNvPr id="18" name="Rectangle: Rounded Corners 17">
            <a:extLst>
              <a:ext uri="{FF2B5EF4-FFF2-40B4-BE49-F238E27FC236}">
                <a16:creationId xmlns:a16="http://schemas.microsoft.com/office/drawing/2014/main" xmlns="" id="{CB84631E-112F-48ED-9754-86986F86F808}"/>
              </a:ext>
            </a:extLst>
          </p:cNvPr>
          <p:cNvSpPr/>
          <p:nvPr/>
        </p:nvSpPr>
        <p:spPr>
          <a:xfrm>
            <a:off x="5127223" y="4189614"/>
            <a:ext cx="1830531" cy="606828"/>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interwar</a:t>
            </a:r>
          </a:p>
        </p:txBody>
      </p:sp>
      <p:sp>
        <p:nvSpPr>
          <p:cNvPr id="8" name="Rectangle: Rounded Corners 7">
            <a:extLst>
              <a:ext uri="{FF2B5EF4-FFF2-40B4-BE49-F238E27FC236}">
                <a16:creationId xmlns:a16="http://schemas.microsoft.com/office/drawing/2014/main" xmlns="" id="{9BC24BC6-7FCE-438B-9A61-15B4CAD5DC11}"/>
              </a:ext>
            </a:extLst>
          </p:cNvPr>
          <p:cNvSpPr/>
          <p:nvPr/>
        </p:nvSpPr>
        <p:spPr>
          <a:xfrm>
            <a:off x="4486219" y="2242049"/>
            <a:ext cx="1830531" cy="60682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substructure</a:t>
            </a:r>
          </a:p>
        </p:txBody>
      </p:sp>
      <p:sp>
        <p:nvSpPr>
          <p:cNvPr id="12" name="Rectangle: Rounded Corners 11">
            <a:extLst>
              <a:ext uri="{FF2B5EF4-FFF2-40B4-BE49-F238E27FC236}">
                <a16:creationId xmlns:a16="http://schemas.microsoft.com/office/drawing/2014/main" xmlns="" id="{AC65A7CC-6613-482B-A38D-5F53B6C4FDD6}"/>
              </a:ext>
            </a:extLst>
          </p:cNvPr>
          <p:cNvSpPr/>
          <p:nvPr/>
        </p:nvSpPr>
        <p:spPr>
          <a:xfrm>
            <a:off x="5309795" y="1635221"/>
            <a:ext cx="1830531" cy="60682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interwar</a:t>
            </a:r>
          </a:p>
        </p:txBody>
      </p:sp>
    </p:spTree>
    <p:extLst>
      <p:ext uri="{BB962C8B-B14F-4D97-AF65-F5344CB8AC3E}">
        <p14:creationId xmlns:p14="http://schemas.microsoft.com/office/powerpoint/2010/main" val="249237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Add ‘sub’ or ‘inter’ to the root word below and use it in a sentence with the words from the word bank.</a:t>
            </a: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Rounded Corners 5">
            <a:extLst>
              <a:ext uri="{FF2B5EF4-FFF2-40B4-BE49-F238E27FC236}">
                <a16:creationId xmlns:a16="http://schemas.microsoft.com/office/drawing/2014/main" xmlns="" id="{33269857-1BFC-4B0D-AA16-08ECB946B0D5}"/>
              </a:ext>
            </a:extLst>
          </p:cNvPr>
          <p:cNvSpPr/>
          <p:nvPr/>
        </p:nvSpPr>
        <p:spPr>
          <a:xfrm>
            <a:off x="3733581" y="1768313"/>
            <a:ext cx="1676838" cy="659004"/>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due</a:t>
            </a:r>
          </a:p>
        </p:txBody>
      </p:sp>
      <p:graphicFrame>
        <p:nvGraphicFramePr>
          <p:cNvPr id="2" name="Table 1">
            <a:extLst>
              <a:ext uri="{FF2B5EF4-FFF2-40B4-BE49-F238E27FC236}">
                <a16:creationId xmlns:a16="http://schemas.microsoft.com/office/drawing/2014/main" xmlns="" id="{F9758FC0-D280-4A09-81E4-FA1F4E2A31C2}"/>
              </a:ext>
            </a:extLst>
          </p:cNvPr>
          <p:cNvGraphicFramePr>
            <a:graphicFrameLocks noGrp="1"/>
          </p:cNvGraphicFramePr>
          <p:nvPr>
            <p:extLst>
              <p:ext uri="{D42A27DB-BD31-4B8C-83A1-F6EECF244321}">
                <p14:modId xmlns:p14="http://schemas.microsoft.com/office/powerpoint/2010/main" val="1928906601"/>
              </p:ext>
            </p:extLst>
          </p:nvPr>
        </p:nvGraphicFramePr>
        <p:xfrm>
          <a:off x="1524000" y="2930169"/>
          <a:ext cx="6096000" cy="112132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875769249"/>
                    </a:ext>
                  </a:extLst>
                </a:gridCol>
                <a:gridCol w="3048000">
                  <a:extLst>
                    <a:ext uri="{9D8B030D-6E8A-4147-A177-3AD203B41FA5}">
                      <a16:colId xmlns:a16="http://schemas.microsoft.com/office/drawing/2014/main" xmlns="" val="4284943831"/>
                    </a:ext>
                  </a:extLst>
                </a:gridCol>
              </a:tblGrid>
              <a:tr h="560663">
                <a:tc>
                  <a:txBody>
                    <a:bodyPr/>
                    <a:lstStyle/>
                    <a:p>
                      <a:pPr algn="ctr"/>
                      <a:r>
                        <a:rPr lang="en-GB" sz="2000" b="1" dirty="0">
                          <a:latin typeface="Century Gothic" panose="020B0502020202020204" pitchFamily="34" charset="0"/>
                        </a:rPr>
                        <a:t>superhero</a:t>
                      </a:r>
                    </a:p>
                  </a:txBody>
                  <a:tcPr>
                    <a:solidFill>
                      <a:schemeClr val="bg1"/>
                    </a:solidFill>
                  </a:tcPr>
                </a:tc>
                <a:tc>
                  <a:txBody>
                    <a:bodyPr/>
                    <a:lstStyle/>
                    <a:p>
                      <a:pPr algn="ctr"/>
                      <a:r>
                        <a:rPr lang="en-GB" sz="2000" b="1" dirty="0">
                          <a:latin typeface="Century Gothic" panose="020B0502020202020204" pitchFamily="34" charset="0"/>
                        </a:rPr>
                        <a:t>enemy</a:t>
                      </a:r>
                    </a:p>
                  </a:txBody>
                  <a:tcPr>
                    <a:solidFill>
                      <a:schemeClr val="bg1"/>
                    </a:solidFill>
                  </a:tcPr>
                </a:tc>
                <a:extLst>
                  <a:ext uri="{0D108BD9-81ED-4DB2-BD59-A6C34878D82A}">
                    <a16:rowId xmlns:a16="http://schemas.microsoft.com/office/drawing/2014/main" xmlns="" val="533513335"/>
                  </a:ext>
                </a:extLst>
              </a:tr>
              <a:tr h="560663">
                <a:tc>
                  <a:txBody>
                    <a:bodyPr/>
                    <a:lstStyle/>
                    <a:p>
                      <a:pPr algn="ctr"/>
                      <a:r>
                        <a:rPr lang="en-GB" sz="2000" b="1" dirty="0">
                          <a:latin typeface="Century Gothic" panose="020B0502020202020204" pitchFamily="34" charset="0"/>
                        </a:rPr>
                        <a:t>protect</a:t>
                      </a:r>
                    </a:p>
                  </a:txBody>
                  <a:tcPr>
                    <a:solidFill>
                      <a:schemeClr val="bg1"/>
                    </a:solidFill>
                  </a:tcPr>
                </a:tc>
                <a:tc>
                  <a:txBody>
                    <a:bodyPr/>
                    <a:lstStyle/>
                    <a:p>
                      <a:pPr algn="ctr"/>
                      <a:r>
                        <a:rPr lang="en-GB" sz="2000" b="1" dirty="0">
                          <a:latin typeface="Century Gothic" panose="020B0502020202020204" pitchFamily="34" charset="0"/>
                        </a:rPr>
                        <a:t>town</a:t>
                      </a:r>
                    </a:p>
                  </a:txBody>
                  <a:tcPr>
                    <a:solidFill>
                      <a:schemeClr val="bg1"/>
                    </a:solidFill>
                  </a:tcPr>
                </a:tc>
                <a:extLst>
                  <a:ext uri="{0D108BD9-81ED-4DB2-BD59-A6C34878D82A}">
                    <a16:rowId xmlns:a16="http://schemas.microsoft.com/office/drawing/2014/main" xmlns="" val="3704326717"/>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Add ‘sub’ or ‘inter’ to the root word below and use it in a sentence with the words from the word bank.</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Subdue.</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The superhero was able to subdue the enemy threat and protect the town.</a:t>
            </a: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Rounded Corners 5">
            <a:extLst>
              <a:ext uri="{FF2B5EF4-FFF2-40B4-BE49-F238E27FC236}">
                <a16:creationId xmlns:a16="http://schemas.microsoft.com/office/drawing/2014/main" xmlns="" id="{33269857-1BFC-4B0D-AA16-08ECB946B0D5}"/>
              </a:ext>
            </a:extLst>
          </p:cNvPr>
          <p:cNvSpPr/>
          <p:nvPr/>
        </p:nvSpPr>
        <p:spPr>
          <a:xfrm>
            <a:off x="3733581" y="1768313"/>
            <a:ext cx="1676838" cy="659004"/>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due</a:t>
            </a:r>
          </a:p>
        </p:txBody>
      </p:sp>
      <p:graphicFrame>
        <p:nvGraphicFramePr>
          <p:cNvPr id="2" name="Table 1">
            <a:extLst>
              <a:ext uri="{FF2B5EF4-FFF2-40B4-BE49-F238E27FC236}">
                <a16:creationId xmlns:a16="http://schemas.microsoft.com/office/drawing/2014/main" xmlns="" id="{F9758FC0-D280-4A09-81E4-FA1F4E2A31C2}"/>
              </a:ext>
            </a:extLst>
          </p:cNvPr>
          <p:cNvGraphicFramePr>
            <a:graphicFrameLocks noGrp="1"/>
          </p:cNvGraphicFramePr>
          <p:nvPr/>
        </p:nvGraphicFramePr>
        <p:xfrm>
          <a:off x="1524000" y="2930169"/>
          <a:ext cx="6096000" cy="112132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875769249"/>
                    </a:ext>
                  </a:extLst>
                </a:gridCol>
                <a:gridCol w="3048000">
                  <a:extLst>
                    <a:ext uri="{9D8B030D-6E8A-4147-A177-3AD203B41FA5}">
                      <a16:colId xmlns:a16="http://schemas.microsoft.com/office/drawing/2014/main" xmlns="" val="4284943831"/>
                    </a:ext>
                  </a:extLst>
                </a:gridCol>
              </a:tblGrid>
              <a:tr h="560663">
                <a:tc>
                  <a:txBody>
                    <a:bodyPr/>
                    <a:lstStyle/>
                    <a:p>
                      <a:pPr algn="ctr"/>
                      <a:r>
                        <a:rPr lang="en-GB" sz="2000" b="1" dirty="0">
                          <a:latin typeface="Century Gothic" panose="020B0502020202020204" pitchFamily="34" charset="0"/>
                        </a:rPr>
                        <a:t>superhero</a:t>
                      </a:r>
                    </a:p>
                  </a:txBody>
                  <a:tcPr>
                    <a:solidFill>
                      <a:schemeClr val="bg1"/>
                    </a:solidFill>
                  </a:tcPr>
                </a:tc>
                <a:tc>
                  <a:txBody>
                    <a:bodyPr/>
                    <a:lstStyle/>
                    <a:p>
                      <a:pPr algn="ctr"/>
                      <a:r>
                        <a:rPr lang="en-GB" sz="2000" b="1" dirty="0">
                          <a:latin typeface="Century Gothic" panose="020B0502020202020204" pitchFamily="34" charset="0"/>
                        </a:rPr>
                        <a:t>enemy</a:t>
                      </a:r>
                    </a:p>
                  </a:txBody>
                  <a:tcPr>
                    <a:solidFill>
                      <a:schemeClr val="bg1"/>
                    </a:solidFill>
                  </a:tcPr>
                </a:tc>
                <a:extLst>
                  <a:ext uri="{0D108BD9-81ED-4DB2-BD59-A6C34878D82A}">
                    <a16:rowId xmlns:a16="http://schemas.microsoft.com/office/drawing/2014/main" xmlns="" val="533513335"/>
                  </a:ext>
                </a:extLst>
              </a:tr>
              <a:tr h="560663">
                <a:tc>
                  <a:txBody>
                    <a:bodyPr/>
                    <a:lstStyle/>
                    <a:p>
                      <a:pPr algn="ctr"/>
                      <a:r>
                        <a:rPr lang="en-GB" sz="2000" b="1" dirty="0">
                          <a:latin typeface="Century Gothic" panose="020B0502020202020204" pitchFamily="34" charset="0"/>
                        </a:rPr>
                        <a:t>protect</a:t>
                      </a:r>
                    </a:p>
                  </a:txBody>
                  <a:tcPr>
                    <a:solidFill>
                      <a:schemeClr val="bg1"/>
                    </a:solidFill>
                  </a:tcPr>
                </a:tc>
                <a:tc>
                  <a:txBody>
                    <a:bodyPr/>
                    <a:lstStyle/>
                    <a:p>
                      <a:pPr algn="ctr"/>
                      <a:r>
                        <a:rPr lang="en-GB" sz="2000" b="1" dirty="0">
                          <a:latin typeface="Century Gothic" panose="020B0502020202020204" pitchFamily="34" charset="0"/>
                        </a:rPr>
                        <a:t>town</a:t>
                      </a:r>
                    </a:p>
                  </a:txBody>
                  <a:tcPr>
                    <a:solidFill>
                      <a:schemeClr val="bg1"/>
                    </a:solidFill>
                  </a:tcPr>
                </a:tc>
                <a:extLst>
                  <a:ext uri="{0D108BD9-81ED-4DB2-BD59-A6C34878D82A}">
                    <a16:rowId xmlns:a16="http://schemas.microsoft.com/office/drawing/2014/main" xmlns="" val="3704326717"/>
                  </a:ext>
                </a:extLst>
              </a:tr>
            </a:tbl>
          </a:graphicData>
        </a:graphic>
      </p:graphicFrame>
    </p:spTree>
    <p:extLst>
      <p:ext uri="{BB962C8B-B14F-4D97-AF65-F5344CB8AC3E}">
        <p14:creationId xmlns:p14="http://schemas.microsoft.com/office/powerpoint/2010/main" val="97195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written two sentences below.</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Using the two sentences given, explain how the prefix has altered the meaning of the root word.</a:t>
            </a: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xmlns="" id="{2273C52D-B2C3-421C-B180-1EAEAFBF00FC}"/>
              </a:ext>
            </a:extLst>
          </p:cNvPr>
          <p:cNvGraphicFramePr>
            <a:graphicFrameLocks noGrp="1"/>
          </p:cNvGraphicFramePr>
          <p:nvPr>
            <p:extLst>
              <p:ext uri="{D42A27DB-BD31-4B8C-83A1-F6EECF244321}">
                <p14:modId xmlns:p14="http://schemas.microsoft.com/office/powerpoint/2010/main" val="2870030475"/>
              </p:ext>
            </p:extLst>
          </p:nvPr>
        </p:nvGraphicFramePr>
        <p:xfrm>
          <a:off x="490451" y="1397000"/>
          <a:ext cx="8088284" cy="2119284"/>
        </p:xfrm>
        <a:graphic>
          <a:graphicData uri="http://schemas.openxmlformats.org/drawingml/2006/table">
            <a:tbl>
              <a:tblPr firstRow="1" bandRow="1">
                <a:tableStyleId>{5940675A-B579-460E-94D1-54222C63F5DA}</a:tableStyleId>
              </a:tblPr>
              <a:tblGrid>
                <a:gridCol w="989214">
                  <a:extLst>
                    <a:ext uri="{9D8B030D-6E8A-4147-A177-3AD203B41FA5}">
                      <a16:colId xmlns:a16="http://schemas.microsoft.com/office/drawing/2014/main" xmlns="" val="1693462205"/>
                    </a:ext>
                  </a:extLst>
                </a:gridCol>
                <a:gridCol w="7099070">
                  <a:extLst>
                    <a:ext uri="{9D8B030D-6E8A-4147-A177-3AD203B41FA5}">
                      <a16:colId xmlns:a16="http://schemas.microsoft.com/office/drawing/2014/main" xmlns="" val="3115372969"/>
                    </a:ext>
                  </a:extLst>
                </a:gridCol>
              </a:tblGrid>
              <a:tr h="1059642">
                <a:tc>
                  <a:txBody>
                    <a:bodyPr/>
                    <a:lstStyle/>
                    <a:p>
                      <a:pPr algn="ctr"/>
                      <a:r>
                        <a:rPr lang="en-GB" sz="20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subscript was printed below the 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9167570"/>
                  </a:ext>
                </a:extLst>
              </a:tr>
              <a:tr h="1059642">
                <a:tc>
                  <a:txBody>
                    <a:bodyPr/>
                    <a:lstStyle/>
                    <a:p>
                      <a:pPr algn="ctr"/>
                      <a:r>
                        <a:rPr lang="en-GB" sz="20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actor read his script.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647138863"/>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written two sentences below.</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Using the two sentences given, explain how the prefix has altered the meaning of the root word.</a:t>
            </a:r>
          </a:p>
          <a:p>
            <a:pPr lvl="0"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defTabSz="514350">
              <a:defRPr/>
            </a:pPr>
            <a:r>
              <a:rPr lang="en-GB" sz="2000" b="1" dirty="0">
                <a:solidFill>
                  <a:schemeClr val="tx1"/>
                </a:solidFill>
                <a:latin typeface="Century Gothic" panose="020B0502020202020204" pitchFamily="34" charset="0"/>
              </a:rPr>
              <a:t>The prefix ‘sub’ added to the root word ‘script’ alters the meaning of the word…</a:t>
            </a:r>
          </a:p>
          <a:p>
            <a:pPr lvl="0" defTabSz="514350">
              <a:defRPr/>
            </a:pP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xmlns="" id="{2273C52D-B2C3-421C-B180-1EAEAFBF00FC}"/>
              </a:ext>
            </a:extLst>
          </p:cNvPr>
          <p:cNvGraphicFramePr>
            <a:graphicFrameLocks noGrp="1"/>
          </p:cNvGraphicFramePr>
          <p:nvPr/>
        </p:nvGraphicFramePr>
        <p:xfrm>
          <a:off x="490451" y="1397000"/>
          <a:ext cx="8088284" cy="2119284"/>
        </p:xfrm>
        <a:graphic>
          <a:graphicData uri="http://schemas.openxmlformats.org/drawingml/2006/table">
            <a:tbl>
              <a:tblPr firstRow="1" bandRow="1">
                <a:tableStyleId>{5940675A-B579-460E-94D1-54222C63F5DA}</a:tableStyleId>
              </a:tblPr>
              <a:tblGrid>
                <a:gridCol w="989214">
                  <a:extLst>
                    <a:ext uri="{9D8B030D-6E8A-4147-A177-3AD203B41FA5}">
                      <a16:colId xmlns:a16="http://schemas.microsoft.com/office/drawing/2014/main" xmlns="" val="1693462205"/>
                    </a:ext>
                  </a:extLst>
                </a:gridCol>
                <a:gridCol w="7099070">
                  <a:extLst>
                    <a:ext uri="{9D8B030D-6E8A-4147-A177-3AD203B41FA5}">
                      <a16:colId xmlns:a16="http://schemas.microsoft.com/office/drawing/2014/main" xmlns="" val="3115372969"/>
                    </a:ext>
                  </a:extLst>
                </a:gridCol>
              </a:tblGrid>
              <a:tr h="1059642">
                <a:tc>
                  <a:txBody>
                    <a:bodyPr/>
                    <a:lstStyle/>
                    <a:p>
                      <a:pPr algn="ctr"/>
                      <a:r>
                        <a:rPr lang="en-GB" sz="20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subscript was printed below the 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9167570"/>
                  </a:ext>
                </a:extLst>
              </a:tr>
              <a:tr h="1059642">
                <a:tc>
                  <a:txBody>
                    <a:bodyPr/>
                    <a:lstStyle/>
                    <a:p>
                      <a:pPr algn="ctr"/>
                      <a:r>
                        <a:rPr lang="en-GB" sz="20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actor read his script.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647138863"/>
                  </a:ext>
                </a:extLst>
              </a:tr>
            </a:tbl>
          </a:graphicData>
        </a:graphic>
      </p:graphicFrame>
    </p:spTree>
    <p:extLst>
      <p:ext uri="{BB962C8B-B14F-4D97-AF65-F5344CB8AC3E}">
        <p14:creationId xmlns:p14="http://schemas.microsoft.com/office/powerpoint/2010/main" val="8885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written two sentences below.</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Using the two sentences given, explain how the prefix has altered the meaning of the root word.</a:t>
            </a:r>
          </a:p>
          <a:p>
            <a:pPr lvl="0"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defTabSz="514350">
              <a:defRPr/>
            </a:pPr>
            <a:r>
              <a:rPr lang="en-GB" sz="2000" b="1" dirty="0">
                <a:solidFill>
                  <a:srgbClr val="FF0000"/>
                </a:solidFill>
                <a:latin typeface="Century Gothic" panose="020B0502020202020204" pitchFamily="34" charset="0"/>
              </a:rPr>
              <a:t>The prefix ‘sub’ added to the root word ‘script’ alters the meaning of the word to mean text printed below the line rather than just text.</a:t>
            </a:r>
          </a:p>
          <a:p>
            <a:pPr lvl="0" defTabSz="514350">
              <a:defRPr/>
            </a:pP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xmlns="" id="{2273C52D-B2C3-421C-B180-1EAEAFBF00FC}"/>
              </a:ext>
            </a:extLst>
          </p:cNvPr>
          <p:cNvGraphicFramePr>
            <a:graphicFrameLocks noGrp="1"/>
          </p:cNvGraphicFramePr>
          <p:nvPr/>
        </p:nvGraphicFramePr>
        <p:xfrm>
          <a:off x="490451" y="1397000"/>
          <a:ext cx="8088284" cy="2119284"/>
        </p:xfrm>
        <a:graphic>
          <a:graphicData uri="http://schemas.openxmlformats.org/drawingml/2006/table">
            <a:tbl>
              <a:tblPr firstRow="1" bandRow="1">
                <a:tableStyleId>{5940675A-B579-460E-94D1-54222C63F5DA}</a:tableStyleId>
              </a:tblPr>
              <a:tblGrid>
                <a:gridCol w="989214">
                  <a:extLst>
                    <a:ext uri="{9D8B030D-6E8A-4147-A177-3AD203B41FA5}">
                      <a16:colId xmlns:a16="http://schemas.microsoft.com/office/drawing/2014/main" xmlns="" val="1693462205"/>
                    </a:ext>
                  </a:extLst>
                </a:gridCol>
                <a:gridCol w="7099070">
                  <a:extLst>
                    <a:ext uri="{9D8B030D-6E8A-4147-A177-3AD203B41FA5}">
                      <a16:colId xmlns:a16="http://schemas.microsoft.com/office/drawing/2014/main" xmlns="" val="3115372969"/>
                    </a:ext>
                  </a:extLst>
                </a:gridCol>
              </a:tblGrid>
              <a:tr h="1059642">
                <a:tc>
                  <a:txBody>
                    <a:bodyPr/>
                    <a:lstStyle/>
                    <a:p>
                      <a:pPr algn="ctr"/>
                      <a:r>
                        <a:rPr lang="en-GB" sz="20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subscript was printed below the 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9167570"/>
                  </a:ext>
                </a:extLst>
              </a:tr>
              <a:tr h="1059642">
                <a:tc>
                  <a:txBody>
                    <a:bodyPr/>
                    <a:lstStyle/>
                    <a:p>
                      <a:pPr algn="ctr"/>
                      <a:r>
                        <a:rPr lang="en-GB" sz="20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latin typeface="Century Gothic" panose="020B0502020202020204" pitchFamily="34" charset="0"/>
                        </a:rPr>
                        <a:t>The actor read his script.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647138863"/>
                  </a:ext>
                </a:extLst>
              </a:tr>
            </a:tbl>
          </a:graphicData>
        </a:graphic>
      </p:graphicFrame>
    </p:spTree>
    <p:extLst>
      <p:ext uri="{BB962C8B-B14F-4D97-AF65-F5344CB8AC3E}">
        <p14:creationId xmlns:p14="http://schemas.microsoft.com/office/powerpoint/2010/main" val="16795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 – Adding ‘sub-’, ‘inter-’</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3: (3G6.2)</a:t>
            </a:r>
            <a:r>
              <a:rPr lang="en-US" sz="1200" b="1" dirty="0">
                <a:latin typeface="Century Gothic" panose="020B0502020202020204" pitchFamily="34" charset="0"/>
              </a:rPr>
              <a:t> </a:t>
            </a:r>
            <a:r>
              <a:rPr lang="en-US" sz="1200" b="1" dirty="0">
                <a:latin typeface="Century Gothic" panose="020B0502020202020204" pitchFamily="34" charset="0"/>
                <a:hlinkClick r:id="rId3"/>
              </a:rPr>
              <a:t>Formation of nouns using a range of prefixes [for example super–, anti–, auto–]</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Spelling: Spell more prefixes</a:t>
            </a:r>
          </a:p>
          <a:p>
            <a:pPr marL="0" lvl="1" fontAlgn="base"/>
            <a:r>
              <a:rPr lang="en-US" sz="1200" b="1" dirty="0">
                <a:solidFill>
                  <a:schemeClr val="tx1"/>
                </a:solidFill>
                <a:latin typeface="Century Gothic" panose="020B0502020202020204" pitchFamily="34" charset="0"/>
              </a:rPr>
              <a:t>Terminology for pupils:</a:t>
            </a:r>
          </a:p>
          <a:p>
            <a:pPr marL="442913" lvl="2" indent="-266700" fontAlgn="base">
              <a:buFont typeface="Arial" panose="020B0604020202020204" pitchFamily="34" charset="0"/>
              <a:buChar char="•"/>
            </a:pPr>
            <a:r>
              <a:rPr lang="en-US" sz="1200" b="1" dirty="0">
                <a:solidFill>
                  <a:schemeClr val="tx1"/>
                </a:solidFill>
                <a:latin typeface="Century Gothic" panose="020B0502020202020204" pitchFamily="34" charset="0"/>
              </a:rPr>
              <a:t>(3G6.2) </a:t>
            </a:r>
            <a:r>
              <a:rPr lang="en-US" sz="1200" b="1" dirty="0">
                <a:latin typeface="Century Gothic" panose="020B0502020202020204" pitchFamily="34" charset="0"/>
                <a:hlinkClick r:id="rId3"/>
              </a:rPr>
              <a:t>prefix</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51826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F01E554F-56DA-4F5B-8887-7154D8A0CBCD}"/>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xmlns="" id="{B06402E8-AD35-4516-A178-8F7B30D798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Tony and Luna are talking about the root word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your answer.</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8" name="Speech Bubble: Rectangle with Corners Rounded 17">
            <a:extLst>
              <a:ext uri="{FF2B5EF4-FFF2-40B4-BE49-F238E27FC236}">
                <a16:creationId xmlns:a16="http://schemas.microsoft.com/office/drawing/2014/main" xmlns="" id="{D14F62AE-D8E6-4B37-8903-55E1EB483EBB}"/>
              </a:ext>
            </a:extLst>
          </p:cNvPr>
          <p:cNvSpPr/>
          <p:nvPr/>
        </p:nvSpPr>
        <p:spPr>
          <a:xfrm>
            <a:off x="2576231" y="1529793"/>
            <a:ext cx="3749751" cy="1191088"/>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 ‘sub-’ to this root word.</a:t>
            </a:r>
          </a:p>
        </p:txBody>
      </p:sp>
      <p:sp>
        <p:nvSpPr>
          <p:cNvPr id="20" name="Speech Bubble: Rectangle with Corners Rounded 19">
            <a:extLst>
              <a:ext uri="{FF2B5EF4-FFF2-40B4-BE49-F238E27FC236}">
                <a16:creationId xmlns:a16="http://schemas.microsoft.com/office/drawing/2014/main" xmlns="" id="{90413128-3FF2-49EE-9C28-30A3FEF979ED}"/>
              </a:ext>
            </a:extLst>
          </p:cNvPr>
          <p:cNvSpPr/>
          <p:nvPr/>
        </p:nvSpPr>
        <p:spPr>
          <a:xfrm flipH="1">
            <a:off x="2569911" y="3071832"/>
            <a:ext cx="3749751" cy="1188877"/>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prefixes ‘sub-’ and ‘inter-’ to this root word.</a:t>
            </a:r>
          </a:p>
        </p:txBody>
      </p:sp>
      <p:sp>
        <p:nvSpPr>
          <p:cNvPr id="21" name="TextBox 20">
            <a:extLst>
              <a:ext uri="{FF2B5EF4-FFF2-40B4-BE49-F238E27FC236}">
                <a16:creationId xmlns:a16="http://schemas.microsoft.com/office/drawing/2014/main" xmlns="" id="{490D5713-BD88-47D4-B25C-A053B67F2AB1}"/>
              </a:ext>
            </a:extLst>
          </p:cNvPr>
          <p:cNvSpPr txBox="1"/>
          <p:nvPr/>
        </p:nvSpPr>
        <p:spPr>
          <a:xfrm>
            <a:off x="1119631" y="2659079"/>
            <a:ext cx="1163652" cy="400110"/>
          </a:xfrm>
          <a:prstGeom prst="rect">
            <a:avLst/>
          </a:prstGeom>
          <a:noFill/>
        </p:spPr>
        <p:txBody>
          <a:bodyPr wrap="square" rtlCol="0">
            <a:spAutoFit/>
          </a:bodyPr>
          <a:lstStyle/>
          <a:p>
            <a:r>
              <a:rPr lang="en-GB" sz="2000" b="1" dirty="0">
                <a:latin typeface="Century Gothic" panose="020B0502020202020204" pitchFamily="34" charset="0"/>
              </a:rPr>
              <a:t>Tony</a:t>
            </a:r>
          </a:p>
        </p:txBody>
      </p:sp>
      <p:sp>
        <p:nvSpPr>
          <p:cNvPr id="22" name="TextBox 21">
            <a:extLst>
              <a:ext uri="{FF2B5EF4-FFF2-40B4-BE49-F238E27FC236}">
                <a16:creationId xmlns:a16="http://schemas.microsoft.com/office/drawing/2014/main" xmlns="" id="{02981DD9-2BE5-410C-8E84-453D09C6AF8D}"/>
              </a:ext>
            </a:extLst>
          </p:cNvPr>
          <p:cNvSpPr txBox="1"/>
          <p:nvPr/>
        </p:nvSpPr>
        <p:spPr>
          <a:xfrm>
            <a:off x="7197545" y="4210832"/>
            <a:ext cx="1590540" cy="400110"/>
          </a:xfrm>
          <a:prstGeom prst="rect">
            <a:avLst/>
          </a:prstGeom>
          <a:noFill/>
        </p:spPr>
        <p:txBody>
          <a:bodyPr wrap="square" rtlCol="0">
            <a:spAutoFit/>
          </a:bodyPr>
          <a:lstStyle/>
          <a:p>
            <a:r>
              <a:rPr lang="en-GB" sz="2000" b="1" dirty="0">
                <a:latin typeface="Century Gothic" panose="020B0502020202020204" pitchFamily="34" charset="0"/>
              </a:rPr>
              <a:t>Luna</a:t>
            </a:r>
          </a:p>
        </p:txBody>
      </p:sp>
    </p:spTree>
    <p:extLst>
      <p:ext uri="{BB962C8B-B14F-4D97-AF65-F5344CB8AC3E}">
        <p14:creationId xmlns:p14="http://schemas.microsoft.com/office/powerpoint/2010/main" val="244294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F01E554F-56DA-4F5B-8887-7154D8A0CBCD}"/>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xmlns="" id="{B06402E8-AD35-4516-A178-8F7B30D798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Tony and Luna are talking about the root word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your answer.</a:t>
            </a:r>
          </a:p>
          <a:p>
            <a:endParaRPr lang="en-GB" sz="2000" b="1" dirty="0">
              <a:solidFill>
                <a:schemeClr val="tx1"/>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Tony is correct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8" name="Speech Bubble: Rectangle with Corners Rounded 17">
            <a:extLst>
              <a:ext uri="{FF2B5EF4-FFF2-40B4-BE49-F238E27FC236}">
                <a16:creationId xmlns:a16="http://schemas.microsoft.com/office/drawing/2014/main" xmlns="" id="{D14F62AE-D8E6-4B37-8903-55E1EB483EBB}"/>
              </a:ext>
            </a:extLst>
          </p:cNvPr>
          <p:cNvSpPr/>
          <p:nvPr/>
        </p:nvSpPr>
        <p:spPr>
          <a:xfrm>
            <a:off x="2576231" y="1529793"/>
            <a:ext cx="3749751" cy="1191088"/>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 ‘sub-’ to this root word.</a:t>
            </a:r>
          </a:p>
        </p:txBody>
      </p:sp>
      <p:sp>
        <p:nvSpPr>
          <p:cNvPr id="20" name="Speech Bubble: Rectangle with Corners Rounded 19">
            <a:extLst>
              <a:ext uri="{FF2B5EF4-FFF2-40B4-BE49-F238E27FC236}">
                <a16:creationId xmlns:a16="http://schemas.microsoft.com/office/drawing/2014/main" xmlns="" id="{90413128-3FF2-49EE-9C28-30A3FEF979ED}"/>
              </a:ext>
            </a:extLst>
          </p:cNvPr>
          <p:cNvSpPr/>
          <p:nvPr/>
        </p:nvSpPr>
        <p:spPr>
          <a:xfrm flipH="1">
            <a:off x="2569911" y="3071832"/>
            <a:ext cx="3749751" cy="1188877"/>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prefixes ‘sub-’ and ‘inter-’ to this root word.</a:t>
            </a:r>
          </a:p>
        </p:txBody>
      </p:sp>
      <p:sp>
        <p:nvSpPr>
          <p:cNvPr id="21" name="TextBox 20">
            <a:extLst>
              <a:ext uri="{FF2B5EF4-FFF2-40B4-BE49-F238E27FC236}">
                <a16:creationId xmlns:a16="http://schemas.microsoft.com/office/drawing/2014/main" xmlns="" id="{490D5713-BD88-47D4-B25C-A053B67F2AB1}"/>
              </a:ext>
            </a:extLst>
          </p:cNvPr>
          <p:cNvSpPr txBox="1"/>
          <p:nvPr/>
        </p:nvSpPr>
        <p:spPr>
          <a:xfrm>
            <a:off x="1119631" y="2659079"/>
            <a:ext cx="1163652" cy="400110"/>
          </a:xfrm>
          <a:prstGeom prst="rect">
            <a:avLst/>
          </a:prstGeom>
          <a:noFill/>
        </p:spPr>
        <p:txBody>
          <a:bodyPr wrap="square" rtlCol="0">
            <a:spAutoFit/>
          </a:bodyPr>
          <a:lstStyle/>
          <a:p>
            <a:r>
              <a:rPr lang="en-GB" sz="2000" b="1" dirty="0">
                <a:latin typeface="Century Gothic" panose="020B0502020202020204" pitchFamily="34" charset="0"/>
              </a:rPr>
              <a:t>Tony</a:t>
            </a:r>
          </a:p>
        </p:txBody>
      </p:sp>
      <p:sp>
        <p:nvSpPr>
          <p:cNvPr id="22" name="TextBox 21">
            <a:extLst>
              <a:ext uri="{FF2B5EF4-FFF2-40B4-BE49-F238E27FC236}">
                <a16:creationId xmlns:a16="http://schemas.microsoft.com/office/drawing/2014/main" xmlns="" id="{02981DD9-2BE5-410C-8E84-453D09C6AF8D}"/>
              </a:ext>
            </a:extLst>
          </p:cNvPr>
          <p:cNvSpPr txBox="1"/>
          <p:nvPr/>
        </p:nvSpPr>
        <p:spPr>
          <a:xfrm>
            <a:off x="7197545" y="4210832"/>
            <a:ext cx="1590540" cy="400110"/>
          </a:xfrm>
          <a:prstGeom prst="rect">
            <a:avLst/>
          </a:prstGeom>
          <a:noFill/>
        </p:spPr>
        <p:txBody>
          <a:bodyPr wrap="square" rtlCol="0">
            <a:spAutoFit/>
          </a:bodyPr>
          <a:lstStyle/>
          <a:p>
            <a:r>
              <a:rPr lang="en-GB" sz="2000" b="1" dirty="0">
                <a:latin typeface="Century Gothic" panose="020B0502020202020204" pitchFamily="34" charset="0"/>
              </a:rPr>
              <a:t>Luna</a:t>
            </a:r>
          </a:p>
        </p:txBody>
      </p:sp>
    </p:spTree>
    <p:extLst>
      <p:ext uri="{BB962C8B-B14F-4D97-AF65-F5344CB8AC3E}">
        <p14:creationId xmlns:p14="http://schemas.microsoft.com/office/powerpoint/2010/main" val="154792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xmlns="" id="{F01E554F-56DA-4F5B-8887-7154D8A0CBCD}"/>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xmlns="" id="{B06402E8-AD35-4516-A178-8F7B30D798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Tony and Luna are talking about the root word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your answer.</a:t>
            </a:r>
          </a:p>
          <a:p>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Tony is correct because ‘intersequence’ is not a word.</a:t>
            </a: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8" name="Speech Bubble: Rectangle with Corners Rounded 17">
            <a:extLst>
              <a:ext uri="{FF2B5EF4-FFF2-40B4-BE49-F238E27FC236}">
                <a16:creationId xmlns:a16="http://schemas.microsoft.com/office/drawing/2014/main" xmlns="" id="{D14F62AE-D8E6-4B37-8903-55E1EB483EBB}"/>
              </a:ext>
            </a:extLst>
          </p:cNvPr>
          <p:cNvSpPr/>
          <p:nvPr/>
        </p:nvSpPr>
        <p:spPr>
          <a:xfrm>
            <a:off x="2576231" y="1529793"/>
            <a:ext cx="3749751" cy="1191088"/>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 ‘sub-’ to this root word.</a:t>
            </a:r>
          </a:p>
        </p:txBody>
      </p:sp>
      <p:sp>
        <p:nvSpPr>
          <p:cNvPr id="20" name="Speech Bubble: Rectangle with Corners Rounded 19">
            <a:extLst>
              <a:ext uri="{FF2B5EF4-FFF2-40B4-BE49-F238E27FC236}">
                <a16:creationId xmlns:a16="http://schemas.microsoft.com/office/drawing/2014/main" xmlns="" id="{90413128-3FF2-49EE-9C28-30A3FEF979ED}"/>
              </a:ext>
            </a:extLst>
          </p:cNvPr>
          <p:cNvSpPr/>
          <p:nvPr/>
        </p:nvSpPr>
        <p:spPr>
          <a:xfrm flipH="1">
            <a:off x="2569911" y="3071832"/>
            <a:ext cx="3749751" cy="1188877"/>
          </a:xfrm>
          <a:prstGeom prst="wedgeRoundRectCallout">
            <a:avLst>
              <a:gd name="adj1" fmla="val -62595"/>
              <a:gd name="adj2" fmla="val 223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can add the prefixes ‘sub-’ and ‘inter-’ to this root word.</a:t>
            </a:r>
          </a:p>
        </p:txBody>
      </p:sp>
      <p:sp>
        <p:nvSpPr>
          <p:cNvPr id="21" name="TextBox 20">
            <a:extLst>
              <a:ext uri="{FF2B5EF4-FFF2-40B4-BE49-F238E27FC236}">
                <a16:creationId xmlns:a16="http://schemas.microsoft.com/office/drawing/2014/main" xmlns="" id="{490D5713-BD88-47D4-B25C-A053B67F2AB1}"/>
              </a:ext>
            </a:extLst>
          </p:cNvPr>
          <p:cNvSpPr txBox="1"/>
          <p:nvPr/>
        </p:nvSpPr>
        <p:spPr>
          <a:xfrm>
            <a:off x="1119631" y="2659079"/>
            <a:ext cx="1163652" cy="400110"/>
          </a:xfrm>
          <a:prstGeom prst="rect">
            <a:avLst/>
          </a:prstGeom>
          <a:noFill/>
        </p:spPr>
        <p:txBody>
          <a:bodyPr wrap="square" rtlCol="0">
            <a:spAutoFit/>
          </a:bodyPr>
          <a:lstStyle/>
          <a:p>
            <a:r>
              <a:rPr lang="en-GB" sz="2000" b="1" dirty="0">
                <a:latin typeface="Century Gothic" panose="020B0502020202020204" pitchFamily="34" charset="0"/>
              </a:rPr>
              <a:t>Tony</a:t>
            </a:r>
          </a:p>
        </p:txBody>
      </p:sp>
      <p:sp>
        <p:nvSpPr>
          <p:cNvPr id="22" name="TextBox 21">
            <a:extLst>
              <a:ext uri="{FF2B5EF4-FFF2-40B4-BE49-F238E27FC236}">
                <a16:creationId xmlns:a16="http://schemas.microsoft.com/office/drawing/2014/main" xmlns="" id="{02981DD9-2BE5-410C-8E84-453D09C6AF8D}"/>
              </a:ext>
            </a:extLst>
          </p:cNvPr>
          <p:cNvSpPr txBox="1"/>
          <p:nvPr/>
        </p:nvSpPr>
        <p:spPr>
          <a:xfrm>
            <a:off x="7197545" y="4210832"/>
            <a:ext cx="1590540" cy="400110"/>
          </a:xfrm>
          <a:prstGeom prst="rect">
            <a:avLst/>
          </a:prstGeom>
          <a:noFill/>
        </p:spPr>
        <p:txBody>
          <a:bodyPr wrap="square" rtlCol="0">
            <a:spAutoFit/>
          </a:bodyPr>
          <a:lstStyle/>
          <a:p>
            <a:r>
              <a:rPr lang="en-GB" sz="2000" b="1" dirty="0">
                <a:latin typeface="Century Gothic" panose="020B0502020202020204" pitchFamily="34" charset="0"/>
              </a:rPr>
              <a:t>Luna</a:t>
            </a:r>
          </a:p>
        </p:txBody>
      </p:sp>
    </p:spTree>
    <p:extLst>
      <p:ext uri="{BB962C8B-B14F-4D97-AF65-F5344CB8AC3E}">
        <p14:creationId xmlns:p14="http://schemas.microsoft.com/office/powerpoint/2010/main" val="208346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 – Adding ‘sub-’, ‘inter-’</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the previous step, children used the prefixes ‘super-’, ‘anti-’ and ‘auto-’ and added these to root words to change the meaning.</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and use the prefixes ‘sub-’, ‘inter-’ and add these to words to create nouns.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‘Sub-’ means under; ‘inter-’ means among.</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identify how the prefix changes the meaning of the root word they add it to and be able to use words with these prefixes accurately in their writing.</a:t>
            </a:r>
          </a:p>
          <a:p>
            <a:pPr fontAlgn="base"/>
            <a:endParaRPr lang="en-US" sz="1200" b="1" dirty="0">
              <a:solidFill>
                <a:schemeClr val="tx1"/>
              </a:solidFill>
              <a:latin typeface="Century Gothic" panose="020B0502020202020204" pitchFamily="34" charset="0"/>
            </a:endParaRPr>
          </a:p>
          <a:p>
            <a:pPr fontAlgn="base"/>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Add the prefix ‘sub-’ or ‘inter-’ to these words.</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Why has the prefix ‘sub-’ or ‘inter-’ been added to this word? How does it change the meaning?</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Which of these prefixes cannot be added to this word?</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Complete the sentence using the correct prefix for the given word.</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xmlns=""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C06E5588-98ED-4DDA-89F7-825A3687B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Adding ‘sub-’, ‘inter-’</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E339D606-0286-4798-A0EE-442568FA5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Match the root words to the prefix.</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xmlns="" id="{659331B5-F993-4A48-870B-041D8BA83D6B}"/>
              </a:ext>
            </a:extLst>
          </p:cNvPr>
          <p:cNvSpPr/>
          <p:nvPr/>
        </p:nvSpPr>
        <p:spPr>
          <a:xfrm>
            <a:off x="548644" y="5653182"/>
            <a:ext cx="1570110"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graph </a:t>
            </a:r>
          </a:p>
        </p:txBody>
      </p:sp>
      <p:sp>
        <p:nvSpPr>
          <p:cNvPr id="9" name="Rectangle: Rounded Corners 8">
            <a:extLst>
              <a:ext uri="{FF2B5EF4-FFF2-40B4-BE49-F238E27FC236}">
                <a16:creationId xmlns:a16="http://schemas.microsoft.com/office/drawing/2014/main" xmlns="" id="{6346EE15-339C-4992-B223-6E98D45672C4}"/>
              </a:ext>
            </a:extLst>
          </p:cNvPr>
          <p:cNvSpPr/>
          <p:nvPr/>
        </p:nvSpPr>
        <p:spPr>
          <a:xfrm>
            <a:off x="4732191" y="4967868"/>
            <a:ext cx="1570112"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clockwise</a:t>
            </a:r>
          </a:p>
        </p:txBody>
      </p:sp>
      <p:sp>
        <p:nvSpPr>
          <p:cNvPr id="10" name="Rectangle: Rounded Corners 9">
            <a:extLst>
              <a:ext uri="{FF2B5EF4-FFF2-40B4-BE49-F238E27FC236}">
                <a16:creationId xmlns:a16="http://schemas.microsoft.com/office/drawing/2014/main" xmlns="" id="{A6D21655-6984-4DD9-9AD5-20B82D96615D}"/>
              </a:ext>
            </a:extLst>
          </p:cNvPr>
          <p:cNvSpPr/>
          <p:nvPr/>
        </p:nvSpPr>
        <p:spPr>
          <a:xfrm>
            <a:off x="548643" y="4967868"/>
            <a:ext cx="1570110"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star</a:t>
            </a:r>
            <a:endParaRPr lang="en-GB" sz="2000" b="1" dirty="0">
              <a:solidFill>
                <a:schemeClr val="tx1"/>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xmlns="" id="{7851B1A8-C62F-446A-8E43-3962B2ABCF1E}"/>
              </a:ext>
            </a:extLst>
          </p:cNvPr>
          <p:cNvSpPr/>
          <p:nvPr/>
        </p:nvSpPr>
        <p:spPr>
          <a:xfrm>
            <a:off x="2640418" y="5653182"/>
            <a:ext cx="1570110"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hero</a:t>
            </a:r>
          </a:p>
        </p:txBody>
      </p:sp>
      <p:sp>
        <p:nvSpPr>
          <p:cNvPr id="15" name="Rectangle: Rounded Corners 14">
            <a:extLst>
              <a:ext uri="{FF2B5EF4-FFF2-40B4-BE49-F238E27FC236}">
                <a16:creationId xmlns:a16="http://schemas.microsoft.com/office/drawing/2014/main" xmlns="" id="{7DCA0BBA-A70B-4084-A009-CACD46B1D93E}"/>
              </a:ext>
            </a:extLst>
          </p:cNvPr>
          <p:cNvSpPr/>
          <p:nvPr/>
        </p:nvSpPr>
        <p:spPr>
          <a:xfrm>
            <a:off x="6823968" y="4967868"/>
            <a:ext cx="1570112"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cue</a:t>
            </a:r>
          </a:p>
        </p:txBody>
      </p:sp>
      <p:sp>
        <p:nvSpPr>
          <p:cNvPr id="16" name="Rectangle: Rounded Corners 15">
            <a:extLst>
              <a:ext uri="{FF2B5EF4-FFF2-40B4-BE49-F238E27FC236}">
                <a16:creationId xmlns:a16="http://schemas.microsoft.com/office/drawing/2014/main" xmlns="" id="{1E4D8313-6C62-495C-86D9-301CBB27367B}"/>
              </a:ext>
            </a:extLst>
          </p:cNvPr>
          <p:cNvSpPr/>
          <p:nvPr/>
        </p:nvSpPr>
        <p:spPr>
          <a:xfrm>
            <a:off x="2640417" y="4967868"/>
            <a:ext cx="1570110"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freeze</a:t>
            </a:r>
          </a:p>
        </p:txBody>
      </p:sp>
      <p:sp>
        <p:nvSpPr>
          <p:cNvPr id="17" name="Rectangle: Rounded Corners 16">
            <a:extLst>
              <a:ext uri="{FF2B5EF4-FFF2-40B4-BE49-F238E27FC236}">
                <a16:creationId xmlns:a16="http://schemas.microsoft.com/office/drawing/2014/main" xmlns="" id="{8EBAA920-5A6C-4EFE-9411-D9CEEF5B7B2E}"/>
              </a:ext>
            </a:extLst>
          </p:cNvPr>
          <p:cNvSpPr/>
          <p:nvPr/>
        </p:nvSpPr>
        <p:spPr>
          <a:xfrm>
            <a:off x="4732192" y="5653182"/>
            <a:ext cx="1570112"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store</a:t>
            </a:r>
          </a:p>
        </p:txBody>
      </p:sp>
      <p:sp>
        <p:nvSpPr>
          <p:cNvPr id="18" name="Rectangle: Rounded Corners 17">
            <a:extLst>
              <a:ext uri="{FF2B5EF4-FFF2-40B4-BE49-F238E27FC236}">
                <a16:creationId xmlns:a16="http://schemas.microsoft.com/office/drawing/2014/main" xmlns="" id="{E51C9A38-A319-4EA3-A1D9-B4D9C1E3FEDF}"/>
              </a:ext>
            </a:extLst>
          </p:cNvPr>
          <p:cNvSpPr/>
          <p:nvPr/>
        </p:nvSpPr>
        <p:spPr>
          <a:xfrm>
            <a:off x="6823968" y="5653182"/>
            <a:ext cx="1570112" cy="54811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model</a:t>
            </a:r>
          </a:p>
        </p:txBody>
      </p:sp>
      <p:graphicFrame>
        <p:nvGraphicFramePr>
          <p:cNvPr id="20" name="Table 19">
            <a:extLst>
              <a:ext uri="{FF2B5EF4-FFF2-40B4-BE49-F238E27FC236}">
                <a16:creationId xmlns:a16="http://schemas.microsoft.com/office/drawing/2014/main" xmlns="" id="{10B27FF0-DE7D-4900-B089-F338E8C624BA}"/>
              </a:ext>
            </a:extLst>
          </p:cNvPr>
          <p:cNvGraphicFramePr>
            <a:graphicFrameLocks noGrp="1"/>
          </p:cNvGraphicFramePr>
          <p:nvPr>
            <p:extLst>
              <p:ext uri="{D42A27DB-BD31-4B8C-83A1-F6EECF244321}">
                <p14:modId xmlns:p14="http://schemas.microsoft.com/office/powerpoint/2010/main" val="443606278"/>
              </p:ext>
            </p:extLst>
          </p:nvPr>
        </p:nvGraphicFramePr>
        <p:xfrm>
          <a:off x="1524000" y="1239053"/>
          <a:ext cx="6096000" cy="360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3908893291"/>
                    </a:ext>
                  </a:extLst>
                </a:gridCol>
                <a:gridCol w="2032000">
                  <a:extLst>
                    <a:ext uri="{9D8B030D-6E8A-4147-A177-3AD203B41FA5}">
                      <a16:colId xmlns:a16="http://schemas.microsoft.com/office/drawing/2014/main" xmlns="" val="1330335259"/>
                    </a:ext>
                  </a:extLst>
                </a:gridCol>
                <a:gridCol w="2032000">
                  <a:extLst>
                    <a:ext uri="{9D8B030D-6E8A-4147-A177-3AD203B41FA5}">
                      <a16:colId xmlns:a16="http://schemas.microsoft.com/office/drawing/2014/main" xmlns="" val="492675016"/>
                    </a:ext>
                  </a:extLst>
                </a:gridCol>
              </a:tblGrid>
              <a:tr h="540000">
                <a:tc>
                  <a:txBody>
                    <a:bodyPr/>
                    <a:lstStyle/>
                    <a:p>
                      <a:pPr algn="ctr"/>
                      <a:r>
                        <a:rPr lang="en-GB" sz="2000" b="1" dirty="0">
                          <a:latin typeface="Century Gothic" panose="020B0502020202020204" pitchFamily="34" charset="0"/>
                        </a:rPr>
                        <a:t>super</a:t>
                      </a:r>
                    </a:p>
                  </a:txBody>
                  <a:tcPr anchor="ctr">
                    <a:solidFill>
                      <a:schemeClr val="bg1"/>
                    </a:solidFill>
                  </a:tcPr>
                </a:tc>
                <a:tc>
                  <a:txBody>
                    <a:bodyPr/>
                    <a:lstStyle/>
                    <a:p>
                      <a:pPr algn="ctr"/>
                      <a:r>
                        <a:rPr lang="en-GB" sz="2000" b="1" dirty="0">
                          <a:latin typeface="Century Gothic" panose="020B0502020202020204" pitchFamily="34" charset="0"/>
                        </a:rPr>
                        <a:t>anti</a:t>
                      </a:r>
                    </a:p>
                  </a:txBody>
                  <a:tcPr anchor="ctr">
                    <a:solidFill>
                      <a:schemeClr val="bg1"/>
                    </a:solidFill>
                  </a:tcPr>
                </a:tc>
                <a:tc>
                  <a:txBody>
                    <a:bodyPr/>
                    <a:lstStyle/>
                    <a:p>
                      <a:pPr algn="ctr"/>
                      <a:r>
                        <a:rPr lang="en-GB" sz="2000" b="1" dirty="0">
                          <a:latin typeface="Century Gothic" panose="020B0502020202020204" pitchFamily="34" charset="0"/>
                        </a:rPr>
                        <a:t>auto</a:t>
                      </a:r>
                    </a:p>
                  </a:txBody>
                  <a:tcPr anchor="ctr">
                    <a:solidFill>
                      <a:schemeClr val="bg1"/>
                    </a:solidFill>
                  </a:tcPr>
                </a:tc>
                <a:extLst>
                  <a:ext uri="{0D108BD9-81ED-4DB2-BD59-A6C34878D82A}">
                    <a16:rowId xmlns:a16="http://schemas.microsoft.com/office/drawing/2014/main" xmlns="" val="3330104045"/>
                  </a:ext>
                </a:extLst>
              </a:tr>
              <a:tr h="3060000">
                <a:tc>
                  <a:txBody>
                    <a:bodyPr/>
                    <a:lstStyle/>
                    <a:p>
                      <a:endParaRPr lang="en-GB" sz="2000" b="1">
                        <a:latin typeface="Century Gothic" panose="020B0502020202020204" pitchFamily="34" charset="0"/>
                      </a:endParaRPr>
                    </a:p>
                  </a:txBody>
                  <a:tcPr>
                    <a:solidFill>
                      <a:schemeClr val="bg1"/>
                    </a:solidFill>
                  </a:tcPr>
                </a:tc>
                <a:tc>
                  <a:txBody>
                    <a:bodyPr/>
                    <a:lstStyle/>
                    <a:p>
                      <a:endParaRPr lang="en-GB" sz="2000" b="1" dirty="0">
                        <a:latin typeface="Century Gothic" panose="020B0502020202020204" pitchFamily="34" charset="0"/>
                      </a:endParaRPr>
                    </a:p>
                  </a:txBody>
                  <a:tcPr>
                    <a:solidFill>
                      <a:schemeClr val="bg1"/>
                    </a:solidFill>
                  </a:tcPr>
                </a:tc>
                <a:tc>
                  <a:txBody>
                    <a:bodyPr/>
                    <a:lstStyle/>
                    <a:p>
                      <a:endParaRPr lang="en-GB" sz="2000" b="1" dirty="0">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941181869"/>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Match the root words to the prefix.</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2" name="Table 21">
            <a:extLst>
              <a:ext uri="{FF2B5EF4-FFF2-40B4-BE49-F238E27FC236}">
                <a16:creationId xmlns:a16="http://schemas.microsoft.com/office/drawing/2014/main" xmlns="" id="{BE8AC54E-951E-4F9B-897A-EC9F223D2F0B}"/>
              </a:ext>
            </a:extLst>
          </p:cNvPr>
          <p:cNvGraphicFramePr>
            <a:graphicFrameLocks noGrp="1"/>
          </p:cNvGraphicFramePr>
          <p:nvPr>
            <p:extLst>
              <p:ext uri="{D42A27DB-BD31-4B8C-83A1-F6EECF244321}">
                <p14:modId xmlns:p14="http://schemas.microsoft.com/office/powerpoint/2010/main" val="1853858010"/>
              </p:ext>
            </p:extLst>
          </p:nvPr>
        </p:nvGraphicFramePr>
        <p:xfrm>
          <a:off x="1524000" y="1239053"/>
          <a:ext cx="6096000" cy="360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3908893291"/>
                    </a:ext>
                  </a:extLst>
                </a:gridCol>
                <a:gridCol w="2032000">
                  <a:extLst>
                    <a:ext uri="{9D8B030D-6E8A-4147-A177-3AD203B41FA5}">
                      <a16:colId xmlns:a16="http://schemas.microsoft.com/office/drawing/2014/main" xmlns="" val="1330335259"/>
                    </a:ext>
                  </a:extLst>
                </a:gridCol>
                <a:gridCol w="2032000">
                  <a:extLst>
                    <a:ext uri="{9D8B030D-6E8A-4147-A177-3AD203B41FA5}">
                      <a16:colId xmlns:a16="http://schemas.microsoft.com/office/drawing/2014/main" xmlns="" val="492675016"/>
                    </a:ext>
                  </a:extLst>
                </a:gridCol>
              </a:tblGrid>
              <a:tr h="540000">
                <a:tc>
                  <a:txBody>
                    <a:bodyPr/>
                    <a:lstStyle/>
                    <a:p>
                      <a:pPr algn="ctr"/>
                      <a:r>
                        <a:rPr lang="en-GB" sz="2000" b="1" dirty="0">
                          <a:latin typeface="Century Gothic" panose="020B0502020202020204" pitchFamily="34" charset="0"/>
                        </a:rPr>
                        <a:t>super</a:t>
                      </a:r>
                    </a:p>
                  </a:txBody>
                  <a:tcPr anchor="ctr">
                    <a:solidFill>
                      <a:schemeClr val="bg1"/>
                    </a:solidFill>
                  </a:tcPr>
                </a:tc>
                <a:tc>
                  <a:txBody>
                    <a:bodyPr/>
                    <a:lstStyle/>
                    <a:p>
                      <a:pPr algn="ctr"/>
                      <a:r>
                        <a:rPr lang="en-GB" sz="2000" b="1" dirty="0">
                          <a:latin typeface="Century Gothic" panose="020B0502020202020204" pitchFamily="34" charset="0"/>
                        </a:rPr>
                        <a:t>anti</a:t>
                      </a:r>
                    </a:p>
                  </a:txBody>
                  <a:tcPr anchor="ctr">
                    <a:solidFill>
                      <a:schemeClr val="bg1"/>
                    </a:solidFill>
                  </a:tcPr>
                </a:tc>
                <a:tc>
                  <a:txBody>
                    <a:bodyPr/>
                    <a:lstStyle/>
                    <a:p>
                      <a:pPr algn="ctr"/>
                      <a:r>
                        <a:rPr lang="en-GB" sz="2000" b="1" dirty="0">
                          <a:latin typeface="Century Gothic" panose="020B0502020202020204" pitchFamily="34" charset="0"/>
                        </a:rPr>
                        <a:t>auto</a:t>
                      </a:r>
                    </a:p>
                  </a:txBody>
                  <a:tcPr anchor="ctr">
                    <a:solidFill>
                      <a:schemeClr val="bg1"/>
                    </a:solidFill>
                  </a:tcPr>
                </a:tc>
                <a:extLst>
                  <a:ext uri="{0D108BD9-81ED-4DB2-BD59-A6C34878D82A}">
                    <a16:rowId xmlns:a16="http://schemas.microsoft.com/office/drawing/2014/main" xmlns="" val="3330104045"/>
                  </a:ext>
                </a:extLst>
              </a:tr>
              <a:tr h="3060000">
                <a:tc>
                  <a:txBody>
                    <a:bodyPr/>
                    <a:lstStyle/>
                    <a:p>
                      <a:endParaRPr lang="en-GB" sz="2000" b="1">
                        <a:latin typeface="Century Gothic" panose="020B0502020202020204" pitchFamily="34" charset="0"/>
                      </a:endParaRPr>
                    </a:p>
                  </a:txBody>
                  <a:tcPr>
                    <a:solidFill>
                      <a:schemeClr val="bg1"/>
                    </a:solidFill>
                  </a:tcPr>
                </a:tc>
                <a:tc>
                  <a:txBody>
                    <a:bodyPr/>
                    <a:lstStyle/>
                    <a:p>
                      <a:endParaRPr lang="en-GB" sz="2000" b="1" dirty="0">
                        <a:latin typeface="Century Gothic" panose="020B0502020202020204" pitchFamily="34" charset="0"/>
                      </a:endParaRPr>
                    </a:p>
                  </a:txBody>
                  <a:tcPr>
                    <a:solidFill>
                      <a:schemeClr val="bg1"/>
                    </a:solidFill>
                  </a:tcPr>
                </a:tc>
                <a:tc>
                  <a:txBody>
                    <a:bodyPr/>
                    <a:lstStyle/>
                    <a:p>
                      <a:endParaRPr lang="en-GB" sz="2000" b="1" dirty="0">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941181869"/>
                  </a:ext>
                </a:extLst>
              </a:tr>
            </a:tbl>
          </a:graphicData>
        </a:graphic>
      </p:graphicFrame>
      <p:grpSp>
        <p:nvGrpSpPr>
          <p:cNvPr id="4" name="Group 3">
            <a:extLst>
              <a:ext uri="{FF2B5EF4-FFF2-40B4-BE49-F238E27FC236}">
                <a16:creationId xmlns:a16="http://schemas.microsoft.com/office/drawing/2014/main" xmlns="" id="{33895BDD-6C08-4017-BB1B-06E2182BB4A6}"/>
              </a:ext>
            </a:extLst>
          </p:cNvPr>
          <p:cNvGrpSpPr/>
          <p:nvPr/>
        </p:nvGrpSpPr>
        <p:grpSpPr>
          <a:xfrm>
            <a:off x="1737361" y="1933712"/>
            <a:ext cx="5653445" cy="2679738"/>
            <a:chOff x="1737361" y="2058407"/>
            <a:chExt cx="5653445" cy="2679738"/>
          </a:xfrm>
        </p:grpSpPr>
        <p:sp>
          <p:nvSpPr>
            <p:cNvPr id="8" name="Rectangle: Rounded Corners 7">
              <a:extLst>
                <a:ext uri="{FF2B5EF4-FFF2-40B4-BE49-F238E27FC236}">
                  <a16:creationId xmlns:a16="http://schemas.microsoft.com/office/drawing/2014/main" xmlns="" id="{659331B5-F993-4A48-870B-041D8BA83D6B}"/>
                </a:ext>
              </a:extLst>
            </p:cNvPr>
            <p:cNvSpPr/>
            <p:nvPr/>
          </p:nvSpPr>
          <p:spPr>
            <a:xfrm>
              <a:off x="5820696" y="2058407"/>
              <a:ext cx="1570110"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graph </a:t>
              </a:r>
            </a:p>
          </p:txBody>
        </p:sp>
        <p:sp>
          <p:nvSpPr>
            <p:cNvPr id="9" name="Rectangle: Rounded Corners 8">
              <a:extLst>
                <a:ext uri="{FF2B5EF4-FFF2-40B4-BE49-F238E27FC236}">
                  <a16:creationId xmlns:a16="http://schemas.microsoft.com/office/drawing/2014/main" xmlns="" id="{6346EE15-339C-4992-B223-6E98D45672C4}"/>
                </a:ext>
              </a:extLst>
            </p:cNvPr>
            <p:cNvSpPr/>
            <p:nvPr/>
          </p:nvSpPr>
          <p:spPr>
            <a:xfrm>
              <a:off x="3786943" y="2768948"/>
              <a:ext cx="1570112"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clockwise</a:t>
              </a:r>
            </a:p>
          </p:txBody>
        </p:sp>
        <p:sp>
          <p:nvSpPr>
            <p:cNvPr id="10" name="Rectangle: Rounded Corners 9">
              <a:extLst>
                <a:ext uri="{FF2B5EF4-FFF2-40B4-BE49-F238E27FC236}">
                  <a16:creationId xmlns:a16="http://schemas.microsoft.com/office/drawing/2014/main" xmlns="" id="{A6D21655-6984-4DD9-9AD5-20B82D96615D}"/>
                </a:ext>
              </a:extLst>
            </p:cNvPr>
            <p:cNvSpPr/>
            <p:nvPr/>
          </p:nvSpPr>
          <p:spPr>
            <a:xfrm>
              <a:off x="1737363" y="2058407"/>
              <a:ext cx="1570110"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star</a:t>
              </a:r>
            </a:p>
          </p:txBody>
        </p:sp>
        <p:sp>
          <p:nvSpPr>
            <p:cNvPr id="14" name="Rectangle: Rounded Corners 13">
              <a:extLst>
                <a:ext uri="{FF2B5EF4-FFF2-40B4-BE49-F238E27FC236}">
                  <a16:creationId xmlns:a16="http://schemas.microsoft.com/office/drawing/2014/main" xmlns="" id="{7851B1A8-C62F-446A-8E43-3962B2ABCF1E}"/>
                </a:ext>
              </a:extLst>
            </p:cNvPr>
            <p:cNvSpPr/>
            <p:nvPr/>
          </p:nvSpPr>
          <p:spPr>
            <a:xfrm>
              <a:off x="1737361" y="3479489"/>
              <a:ext cx="1570110"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hero</a:t>
              </a:r>
            </a:p>
          </p:txBody>
        </p:sp>
        <p:sp>
          <p:nvSpPr>
            <p:cNvPr id="15" name="Rectangle: Rounded Corners 14">
              <a:extLst>
                <a:ext uri="{FF2B5EF4-FFF2-40B4-BE49-F238E27FC236}">
                  <a16:creationId xmlns:a16="http://schemas.microsoft.com/office/drawing/2014/main" xmlns="" id="{7DCA0BBA-A70B-4084-A009-CACD46B1D93E}"/>
                </a:ext>
              </a:extLst>
            </p:cNvPr>
            <p:cNvSpPr/>
            <p:nvPr/>
          </p:nvSpPr>
          <p:spPr>
            <a:xfrm>
              <a:off x="5820694" y="2768948"/>
              <a:ext cx="1570112"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cue</a:t>
              </a:r>
            </a:p>
          </p:txBody>
        </p:sp>
        <p:sp>
          <p:nvSpPr>
            <p:cNvPr id="16" name="Rectangle: Rounded Corners 15">
              <a:extLst>
                <a:ext uri="{FF2B5EF4-FFF2-40B4-BE49-F238E27FC236}">
                  <a16:creationId xmlns:a16="http://schemas.microsoft.com/office/drawing/2014/main" xmlns="" id="{1E4D8313-6C62-495C-86D9-301CBB27367B}"/>
                </a:ext>
              </a:extLst>
            </p:cNvPr>
            <p:cNvSpPr/>
            <p:nvPr/>
          </p:nvSpPr>
          <p:spPr>
            <a:xfrm>
              <a:off x="3786945" y="2058407"/>
              <a:ext cx="1570110"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freeze</a:t>
              </a:r>
            </a:p>
          </p:txBody>
        </p:sp>
        <p:sp>
          <p:nvSpPr>
            <p:cNvPr id="17" name="Rectangle: Rounded Corners 16">
              <a:extLst>
                <a:ext uri="{FF2B5EF4-FFF2-40B4-BE49-F238E27FC236}">
                  <a16:creationId xmlns:a16="http://schemas.microsoft.com/office/drawing/2014/main" xmlns="" id="{8EBAA920-5A6C-4EFE-9411-D9CEEF5B7B2E}"/>
                </a:ext>
              </a:extLst>
            </p:cNvPr>
            <p:cNvSpPr/>
            <p:nvPr/>
          </p:nvSpPr>
          <p:spPr>
            <a:xfrm>
              <a:off x="1737361" y="2768948"/>
              <a:ext cx="1570112"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store</a:t>
              </a:r>
            </a:p>
          </p:txBody>
        </p:sp>
        <p:sp>
          <p:nvSpPr>
            <p:cNvPr id="18" name="Rectangle: Rounded Corners 17">
              <a:extLst>
                <a:ext uri="{FF2B5EF4-FFF2-40B4-BE49-F238E27FC236}">
                  <a16:creationId xmlns:a16="http://schemas.microsoft.com/office/drawing/2014/main" xmlns="" id="{E51C9A38-A319-4EA3-A1D9-B4D9C1E3FEDF}"/>
                </a:ext>
              </a:extLst>
            </p:cNvPr>
            <p:cNvSpPr/>
            <p:nvPr/>
          </p:nvSpPr>
          <p:spPr>
            <a:xfrm>
              <a:off x="1737361" y="4190030"/>
              <a:ext cx="1570112" cy="54811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model</a:t>
              </a:r>
            </a:p>
          </p:txBody>
        </p:sp>
      </p:grpSp>
    </p:spTree>
    <p:extLst>
      <p:ext uri="{BB962C8B-B14F-4D97-AF65-F5344CB8AC3E}">
        <p14:creationId xmlns:p14="http://schemas.microsoft.com/office/powerpoint/2010/main" val="406152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prefix to the root word.</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6" name="Group 5">
            <a:extLst>
              <a:ext uri="{FF2B5EF4-FFF2-40B4-BE49-F238E27FC236}">
                <a16:creationId xmlns:a16="http://schemas.microsoft.com/office/drawing/2014/main" xmlns="" id="{AFDB0914-C265-47B8-B980-026E7F52F828}"/>
              </a:ext>
            </a:extLst>
          </p:cNvPr>
          <p:cNvGrpSpPr/>
          <p:nvPr/>
        </p:nvGrpSpPr>
        <p:grpSpPr>
          <a:xfrm>
            <a:off x="1424363" y="1610010"/>
            <a:ext cx="5666392" cy="3818199"/>
            <a:chOff x="302146" y="1028121"/>
            <a:chExt cx="2964249" cy="1859764"/>
          </a:xfrm>
          <a:solidFill>
            <a:schemeClr val="bg1"/>
          </a:solidFill>
        </p:grpSpPr>
        <p:grpSp>
          <p:nvGrpSpPr>
            <p:cNvPr id="7" name="Group 6">
              <a:extLst>
                <a:ext uri="{FF2B5EF4-FFF2-40B4-BE49-F238E27FC236}">
                  <a16:creationId xmlns:a16="http://schemas.microsoft.com/office/drawing/2014/main" xmlns="" id="{A1ED608F-7759-4459-91C0-D85C2297332F}"/>
                </a:ext>
              </a:extLst>
            </p:cNvPr>
            <p:cNvGrpSpPr/>
            <p:nvPr/>
          </p:nvGrpSpPr>
          <p:grpSpPr>
            <a:xfrm>
              <a:off x="302146" y="1028121"/>
              <a:ext cx="2964249" cy="1342493"/>
              <a:chOff x="295241" y="7074190"/>
              <a:chExt cx="2964249" cy="1711573"/>
            </a:xfrm>
            <a:grpFill/>
          </p:grpSpPr>
          <p:sp>
            <p:nvSpPr>
              <p:cNvPr id="12" name="Rectangle: Rounded Corners 11">
                <a:extLst>
                  <a:ext uri="{FF2B5EF4-FFF2-40B4-BE49-F238E27FC236}">
                    <a16:creationId xmlns:a16="http://schemas.microsoft.com/office/drawing/2014/main" xmlns="" id="{F70251C2-02B0-42B8-AB30-30222C85FBDA}"/>
                  </a:ext>
                </a:extLst>
              </p:cNvPr>
              <p:cNvSpPr/>
              <p:nvPr/>
            </p:nvSpPr>
            <p:spPr>
              <a:xfrm>
                <a:off x="295242" y="7691742"/>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a:t>
                </a:r>
              </a:p>
            </p:txBody>
          </p:sp>
          <p:sp>
            <p:nvSpPr>
              <p:cNvPr id="13" name="Rectangle: Rounded Corners 12">
                <a:extLst>
                  <a:ext uri="{FF2B5EF4-FFF2-40B4-BE49-F238E27FC236}">
                    <a16:creationId xmlns:a16="http://schemas.microsoft.com/office/drawing/2014/main" xmlns="" id="{8F591548-A058-4941-902A-EA8AF8101B8E}"/>
                  </a:ext>
                </a:extLst>
              </p:cNvPr>
              <p:cNvSpPr/>
              <p:nvPr/>
            </p:nvSpPr>
            <p:spPr>
              <a:xfrm>
                <a:off x="295241" y="8311709"/>
                <a:ext cx="1206569"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a:t>
                </a:r>
              </a:p>
            </p:txBody>
          </p:sp>
          <p:sp>
            <p:nvSpPr>
              <p:cNvPr id="14" name="Rectangle: Rounded Corners 13">
                <a:extLst>
                  <a:ext uri="{FF2B5EF4-FFF2-40B4-BE49-F238E27FC236}">
                    <a16:creationId xmlns:a16="http://schemas.microsoft.com/office/drawing/2014/main" xmlns="" id="{9E1F0ABF-A783-4248-87E8-B3C8370DFCBE}"/>
                  </a:ext>
                </a:extLst>
              </p:cNvPr>
              <p:cNvSpPr/>
              <p:nvPr/>
            </p:nvSpPr>
            <p:spPr>
              <a:xfrm>
                <a:off x="2052922" y="7694158"/>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weave</a:t>
                </a:r>
              </a:p>
            </p:txBody>
          </p:sp>
          <p:sp>
            <p:nvSpPr>
              <p:cNvPr id="15" name="Rectangle: Rounded Corners 14">
                <a:extLst>
                  <a:ext uri="{FF2B5EF4-FFF2-40B4-BE49-F238E27FC236}">
                    <a16:creationId xmlns:a16="http://schemas.microsoft.com/office/drawing/2014/main" xmlns="" id="{F8302E52-DB3C-4F83-81BE-3B84DF17FA81}"/>
                  </a:ext>
                </a:extLst>
              </p:cNvPr>
              <p:cNvSpPr/>
              <p:nvPr/>
            </p:nvSpPr>
            <p:spPr>
              <a:xfrm>
                <a:off x="2052921" y="8314125"/>
                <a:ext cx="1206569"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marine</a:t>
                </a:r>
              </a:p>
            </p:txBody>
          </p:sp>
          <p:sp>
            <p:nvSpPr>
              <p:cNvPr id="16" name="Rectangle: Rounded Corners 15">
                <a:extLst>
                  <a:ext uri="{FF2B5EF4-FFF2-40B4-BE49-F238E27FC236}">
                    <a16:creationId xmlns:a16="http://schemas.microsoft.com/office/drawing/2014/main" xmlns="" id="{1F9AF978-240F-4867-AB83-DBC440C93BC7}"/>
                  </a:ext>
                </a:extLst>
              </p:cNvPr>
              <p:cNvSpPr/>
              <p:nvPr/>
            </p:nvSpPr>
            <p:spPr>
              <a:xfrm>
                <a:off x="2052921" y="7074190"/>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state</a:t>
                </a:r>
              </a:p>
            </p:txBody>
          </p:sp>
        </p:grpSp>
        <p:sp>
          <p:nvSpPr>
            <p:cNvPr id="8" name="Rectangle: Rounded Corners 7">
              <a:extLst>
                <a:ext uri="{FF2B5EF4-FFF2-40B4-BE49-F238E27FC236}">
                  <a16:creationId xmlns:a16="http://schemas.microsoft.com/office/drawing/2014/main" xmlns="" id="{CF107A52-BB52-4E01-B728-A41072A7F528}"/>
                </a:ext>
              </a:extLst>
            </p:cNvPr>
            <p:cNvSpPr/>
            <p:nvPr/>
          </p:nvSpPr>
          <p:spPr>
            <a:xfrm>
              <a:off x="2059826" y="2517950"/>
              <a:ext cx="1206569" cy="369935"/>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let</a:t>
              </a:r>
            </a:p>
          </p:txBody>
        </p:sp>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prefix to the root word.</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3" name="Straight Connector 2">
            <a:extLst>
              <a:ext uri="{FF2B5EF4-FFF2-40B4-BE49-F238E27FC236}">
                <a16:creationId xmlns:a16="http://schemas.microsoft.com/office/drawing/2014/main" xmlns="" id="{0DD79B07-C976-40BB-B759-F9FF8A0ECBBE}"/>
              </a:ext>
            </a:extLst>
          </p:cNvPr>
          <p:cNvCxnSpPr>
            <a:stCxn id="12" idx="3"/>
            <a:endCxn id="15" idx="1"/>
          </p:cNvCxnSpPr>
          <p:nvPr/>
        </p:nvCxnSpPr>
        <p:spPr>
          <a:xfrm>
            <a:off x="3730813" y="2984227"/>
            <a:ext cx="1053492" cy="100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68A5C80-F580-48FC-BE8E-D713F660B8D5}"/>
              </a:ext>
            </a:extLst>
          </p:cNvPr>
          <p:cNvCxnSpPr>
            <a:stCxn id="12" idx="3"/>
            <a:endCxn id="8" idx="1"/>
          </p:cNvCxnSpPr>
          <p:nvPr/>
        </p:nvCxnSpPr>
        <p:spPr>
          <a:xfrm>
            <a:off x="3730813" y="2984227"/>
            <a:ext cx="1053492" cy="2064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C6CFABF-9B03-4FE0-9A20-1CC9A9F60926}"/>
              </a:ext>
            </a:extLst>
          </p:cNvPr>
          <p:cNvCxnSpPr>
            <a:stCxn id="13" idx="3"/>
            <a:endCxn id="16" idx="1"/>
          </p:cNvCxnSpPr>
          <p:nvPr/>
        </p:nvCxnSpPr>
        <p:spPr>
          <a:xfrm flipV="1">
            <a:off x="3730813" y="1989759"/>
            <a:ext cx="1053492" cy="1992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60A8662-133D-4244-AC00-E0D1FAAB96E5}"/>
              </a:ext>
            </a:extLst>
          </p:cNvPr>
          <p:cNvCxnSpPr>
            <a:stCxn id="13" idx="3"/>
            <a:endCxn id="14" idx="1"/>
          </p:cNvCxnSpPr>
          <p:nvPr/>
        </p:nvCxnSpPr>
        <p:spPr>
          <a:xfrm flipV="1">
            <a:off x="3730813" y="2988118"/>
            <a:ext cx="1053494" cy="9944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AFDB0914-C265-47B8-B980-026E7F52F828}"/>
              </a:ext>
            </a:extLst>
          </p:cNvPr>
          <p:cNvGrpSpPr/>
          <p:nvPr/>
        </p:nvGrpSpPr>
        <p:grpSpPr>
          <a:xfrm>
            <a:off x="1424363" y="1610010"/>
            <a:ext cx="5666392" cy="3818199"/>
            <a:chOff x="302146" y="1028121"/>
            <a:chExt cx="2964249" cy="1859764"/>
          </a:xfrm>
          <a:solidFill>
            <a:schemeClr val="bg1"/>
          </a:solidFill>
        </p:grpSpPr>
        <p:grpSp>
          <p:nvGrpSpPr>
            <p:cNvPr id="7" name="Group 6">
              <a:extLst>
                <a:ext uri="{FF2B5EF4-FFF2-40B4-BE49-F238E27FC236}">
                  <a16:creationId xmlns:a16="http://schemas.microsoft.com/office/drawing/2014/main" xmlns="" id="{A1ED608F-7759-4459-91C0-D85C2297332F}"/>
                </a:ext>
              </a:extLst>
            </p:cNvPr>
            <p:cNvGrpSpPr/>
            <p:nvPr/>
          </p:nvGrpSpPr>
          <p:grpSpPr>
            <a:xfrm>
              <a:off x="302146" y="1028121"/>
              <a:ext cx="2964249" cy="1342493"/>
              <a:chOff x="295241" y="7074190"/>
              <a:chExt cx="2964249" cy="1711573"/>
            </a:xfrm>
            <a:grpFill/>
          </p:grpSpPr>
          <p:sp>
            <p:nvSpPr>
              <p:cNvPr id="12" name="Rectangle: Rounded Corners 11">
                <a:extLst>
                  <a:ext uri="{FF2B5EF4-FFF2-40B4-BE49-F238E27FC236}">
                    <a16:creationId xmlns:a16="http://schemas.microsoft.com/office/drawing/2014/main" xmlns="" id="{F70251C2-02B0-42B8-AB30-30222C85FBDA}"/>
                  </a:ext>
                </a:extLst>
              </p:cNvPr>
              <p:cNvSpPr/>
              <p:nvPr/>
            </p:nvSpPr>
            <p:spPr>
              <a:xfrm>
                <a:off x="295242" y="7691742"/>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sub</a:t>
                </a:r>
              </a:p>
            </p:txBody>
          </p:sp>
          <p:sp>
            <p:nvSpPr>
              <p:cNvPr id="13" name="Rectangle: Rounded Corners 12">
                <a:extLst>
                  <a:ext uri="{FF2B5EF4-FFF2-40B4-BE49-F238E27FC236}">
                    <a16:creationId xmlns:a16="http://schemas.microsoft.com/office/drawing/2014/main" xmlns="" id="{8F591548-A058-4941-902A-EA8AF8101B8E}"/>
                  </a:ext>
                </a:extLst>
              </p:cNvPr>
              <p:cNvSpPr/>
              <p:nvPr/>
            </p:nvSpPr>
            <p:spPr>
              <a:xfrm>
                <a:off x="295241" y="8311709"/>
                <a:ext cx="1206569"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inter</a:t>
                </a:r>
              </a:p>
            </p:txBody>
          </p:sp>
          <p:sp>
            <p:nvSpPr>
              <p:cNvPr id="14" name="Rectangle: Rounded Corners 13">
                <a:extLst>
                  <a:ext uri="{FF2B5EF4-FFF2-40B4-BE49-F238E27FC236}">
                    <a16:creationId xmlns:a16="http://schemas.microsoft.com/office/drawing/2014/main" xmlns="" id="{9E1F0ABF-A783-4248-87E8-B3C8370DFCBE}"/>
                  </a:ext>
                </a:extLst>
              </p:cNvPr>
              <p:cNvSpPr/>
              <p:nvPr/>
            </p:nvSpPr>
            <p:spPr>
              <a:xfrm>
                <a:off x="2052922" y="7694158"/>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weave</a:t>
                </a:r>
              </a:p>
            </p:txBody>
          </p:sp>
          <p:sp>
            <p:nvSpPr>
              <p:cNvPr id="15" name="Rectangle: Rounded Corners 14">
                <a:extLst>
                  <a:ext uri="{FF2B5EF4-FFF2-40B4-BE49-F238E27FC236}">
                    <a16:creationId xmlns:a16="http://schemas.microsoft.com/office/drawing/2014/main" xmlns="" id="{F8302E52-DB3C-4F83-81BE-3B84DF17FA81}"/>
                  </a:ext>
                </a:extLst>
              </p:cNvPr>
              <p:cNvSpPr/>
              <p:nvPr/>
            </p:nvSpPr>
            <p:spPr>
              <a:xfrm>
                <a:off x="2052921" y="8314125"/>
                <a:ext cx="1206569"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marine</a:t>
                </a:r>
              </a:p>
            </p:txBody>
          </p:sp>
          <p:sp>
            <p:nvSpPr>
              <p:cNvPr id="16" name="Rectangle: Rounded Corners 15">
                <a:extLst>
                  <a:ext uri="{FF2B5EF4-FFF2-40B4-BE49-F238E27FC236}">
                    <a16:creationId xmlns:a16="http://schemas.microsoft.com/office/drawing/2014/main" xmlns="" id="{1F9AF978-240F-4867-AB83-DBC440C93BC7}"/>
                  </a:ext>
                </a:extLst>
              </p:cNvPr>
              <p:cNvSpPr/>
              <p:nvPr/>
            </p:nvSpPr>
            <p:spPr>
              <a:xfrm>
                <a:off x="2052921" y="7074190"/>
                <a:ext cx="1206568" cy="47163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state</a:t>
                </a:r>
              </a:p>
            </p:txBody>
          </p:sp>
        </p:grpSp>
        <p:sp>
          <p:nvSpPr>
            <p:cNvPr id="8" name="Rectangle: Rounded Corners 7">
              <a:extLst>
                <a:ext uri="{FF2B5EF4-FFF2-40B4-BE49-F238E27FC236}">
                  <a16:creationId xmlns:a16="http://schemas.microsoft.com/office/drawing/2014/main" xmlns="" id="{CF107A52-BB52-4E01-B728-A41072A7F528}"/>
                </a:ext>
              </a:extLst>
            </p:cNvPr>
            <p:cNvSpPr/>
            <p:nvPr/>
          </p:nvSpPr>
          <p:spPr>
            <a:xfrm>
              <a:off x="2059826" y="2517950"/>
              <a:ext cx="1206569" cy="369935"/>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let</a:t>
              </a:r>
            </a:p>
          </p:txBody>
        </p:sp>
      </p:grpSp>
    </p:spTree>
    <p:extLst>
      <p:ext uri="{BB962C8B-B14F-4D97-AF65-F5344CB8AC3E}">
        <p14:creationId xmlns:p14="http://schemas.microsoft.com/office/powerpoint/2010/main" val="34022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prefix ‘inter’ can be added to both root words?</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xmlns="" id="{EA466F02-FDFD-43F6-B5C9-550007614ECD}"/>
              </a:ext>
            </a:extLst>
          </p:cNvPr>
          <p:cNvGraphicFramePr>
            <a:graphicFrameLocks noGrp="1"/>
          </p:cNvGraphicFramePr>
          <p:nvPr>
            <p:extLst>
              <p:ext uri="{D42A27DB-BD31-4B8C-83A1-F6EECF244321}">
                <p14:modId xmlns:p14="http://schemas.microsoft.com/office/powerpoint/2010/main" val="4124357654"/>
              </p:ext>
            </p:extLst>
          </p:nvPr>
        </p:nvGraphicFramePr>
        <p:xfrm>
          <a:off x="1524000" y="1771073"/>
          <a:ext cx="6096000" cy="3962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1658153751"/>
                    </a:ext>
                  </a:extLst>
                </a:gridCol>
                <a:gridCol w="3048000">
                  <a:extLst>
                    <a:ext uri="{9D8B030D-6E8A-4147-A177-3AD203B41FA5}">
                      <a16:colId xmlns:a16="http://schemas.microsoft.com/office/drawing/2014/main" xmlns="" val="610113701"/>
                    </a:ext>
                  </a:extLst>
                </a:gridCol>
              </a:tblGrid>
              <a:tr h="370840">
                <a:tc>
                  <a:txBody>
                    <a:bodyPr/>
                    <a:lstStyle/>
                    <a:p>
                      <a:pPr algn="ctr"/>
                      <a:r>
                        <a:rPr lang="en-GB" sz="2000" b="1" dirty="0">
                          <a:latin typeface="Century Gothic" panose="020B0502020202020204" pitchFamily="34" charset="0"/>
                        </a:rPr>
                        <a:t>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carrier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99908559"/>
                  </a:ext>
                </a:extLst>
              </a:tr>
            </a:tbl>
          </a:graphicData>
        </a:graphic>
      </p:graphicFrame>
    </p:spTree>
    <p:extLst>
      <p:ext uri="{BB962C8B-B14F-4D97-AF65-F5344CB8AC3E}">
        <p14:creationId xmlns:p14="http://schemas.microsoft.com/office/powerpoint/2010/main" val="200437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http://schemas.microsoft.com/office/infopath/2007/PartnerControls"/>
    <ds:schemaRef ds:uri="86144f90-c7b6-48d0-aae5-f5e9e48cc3df"/>
    <ds:schemaRef ds:uri="http://purl.org/dc/elements/1.1/"/>
    <ds:schemaRef ds:uri="http://schemas.microsoft.com/office/2006/documentManagement/types"/>
    <ds:schemaRef ds:uri="http://purl.org/dc/terms/"/>
    <ds:schemaRef ds:uri="http://schemas.openxmlformats.org/package/2006/metadata/core-properties"/>
    <ds:schemaRef ds:uri="5c7a0828-c5e4-45f8-a074-18a8fdc88ec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3540057-9339-4B54-9B02-0E09F4167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TotalTime>
  <Words>1122</Words>
  <Application>Microsoft Office PowerPoint</Application>
  <PresentationFormat>On-screen Show (4:3)</PresentationFormat>
  <Paragraphs>333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RACHEL SOPER</cp:lastModifiedBy>
  <cp:revision>2</cp:revision>
  <dcterms:created xsi:type="dcterms:W3CDTF">2018-03-17T10:08:43Z</dcterms:created>
  <dcterms:modified xsi:type="dcterms:W3CDTF">2020-06-07T16:52:36Z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