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3" r:id="rId5"/>
    <p:sldId id="256" r:id="rId6"/>
    <p:sldId id="393" r:id="rId7"/>
    <p:sldId id="390" r:id="rId8"/>
    <p:sldId id="391" r:id="rId9"/>
    <p:sldId id="433" r:id="rId10"/>
    <p:sldId id="360" r:id="rId11"/>
    <p:sldId id="425" r:id="rId12"/>
    <p:sldId id="396" r:id="rId13"/>
    <p:sldId id="426" r:id="rId14"/>
    <p:sldId id="434" r:id="rId15"/>
    <p:sldId id="435" r:id="rId16"/>
    <p:sldId id="398" r:id="rId17"/>
    <p:sldId id="428" r:id="rId18"/>
    <p:sldId id="436" r:id="rId19"/>
    <p:sldId id="437" r:id="rId20"/>
    <p:sldId id="404" r:id="rId21"/>
    <p:sldId id="413" r:id="rId22"/>
    <p:sldId id="438" r:id="rId23"/>
    <p:sldId id="439" r:id="rId24"/>
    <p:sldId id="44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47C07-8965-472D-8B0F-F9978E2D08C3}" v="40" dt="2019-09-25T14:53:38.165"/>
    <p1510:client id="{964A6539-774C-4795-8D6B-1B1DBAF732E1}" v="99" dt="2019-09-25T08:47:25.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71" d="100"/>
          <a:sy n="71"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obol" userId="8430f2a2-602f-4dde-a79b-412efd9dd8bf" providerId="ADAL" clId="{4DA5A9DC-CA4C-4973-ADDE-B8153DE5B4B5}"/>
  </pc:docChgLst>
  <pc:docChgLst>
    <pc:chgData name="Kyle Tidswell-Brown" userId="3518c4a0-5c99-4880-b127-cb60ccf11a39" providerId="ADAL" clId="{4DDAEF58-E2DC-40AE-A570-6BF7F8A99970}"/>
  </pc:docChgLst>
  <pc:docChgLst>
    <pc:chgData name="Siàn Stebbings" userId="e14ea2a2-07d0-4302-97b9-16dc822a37cc" providerId="ADAL" clId="{9FD371F4-4182-45EE-8B41-459DD8A34740}"/>
  </pc:docChgLst>
  <pc:docChgLst>
    <pc:chgData name="Cath Scanlon" userId="217f4c6b-e607-4a48-bdce-98b05a0a86c5" providerId="ADAL" clId="{4C136486-89A9-4D05-B6BD-D2CCBA980E0B}"/>
    <pc:docChg chg="undo custSel addSld delSld modSld sldOrd">
      <pc:chgData name="Cath Scanlon" userId="217f4c6b-e607-4a48-bdce-98b05a0a86c5" providerId="ADAL" clId="{4C136486-89A9-4D05-B6BD-D2CCBA980E0B}" dt="2019-06-14T09:00:52.837" v="741" actId="20577"/>
      <pc:docMkLst>
        <pc:docMk/>
      </pc:docMkLst>
      <pc:sldChg chg="modSp">
        <pc:chgData name="Cath Scanlon" userId="217f4c6b-e607-4a48-bdce-98b05a0a86c5" providerId="ADAL" clId="{4C136486-89A9-4D05-B6BD-D2CCBA980E0B}" dt="2019-06-14T06:11:57.513" v="4" actId="403"/>
        <pc:sldMkLst>
          <pc:docMk/>
          <pc:sldMk cId="2637481266" sldId="256"/>
        </pc:sldMkLst>
        <pc:spChg chg="mod">
          <ac:chgData name="Cath Scanlon" userId="217f4c6b-e607-4a48-bdce-98b05a0a86c5" providerId="ADAL" clId="{4C136486-89A9-4D05-B6BD-D2CCBA980E0B}" dt="2019-06-14T06:11:57.513" v="4" actId="403"/>
          <ac:spMkLst>
            <pc:docMk/>
            <pc:sldMk cId="2637481266" sldId="256"/>
            <ac:spMk id="19" creationId="{5252A847-DE45-4FA3-A1F8-EEBEB845FF8E}"/>
          </ac:spMkLst>
        </pc:spChg>
      </pc:sldChg>
      <pc:sldChg chg="modSp">
        <pc:chgData name="Cath Scanlon" userId="217f4c6b-e607-4a48-bdce-98b05a0a86c5" providerId="ADAL" clId="{4C136486-89A9-4D05-B6BD-D2CCBA980E0B}" dt="2019-06-14T06:14:24.348" v="43" actId="404"/>
        <pc:sldMkLst>
          <pc:docMk/>
          <pc:sldMk cId="36917022" sldId="360"/>
        </pc:sldMkLst>
        <pc:spChg chg="mod">
          <ac:chgData name="Cath Scanlon" userId="217f4c6b-e607-4a48-bdce-98b05a0a86c5" providerId="ADAL" clId="{4C136486-89A9-4D05-B6BD-D2CCBA980E0B}" dt="2019-06-14T06:14:16.165" v="40" actId="404"/>
          <ac:spMkLst>
            <pc:docMk/>
            <pc:sldMk cId="36917022" sldId="360"/>
            <ac:spMk id="19" creationId="{5252A847-DE45-4FA3-A1F8-EEBEB845FF8E}"/>
          </ac:spMkLst>
        </pc:spChg>
        <pc:graphicFrameChg chg="modGraphic">
          <ac:chgData name="Cath Scanlon" userId="217f4c6b-e607-4a48-bdce-98b05a0a86c5" providerId="ADAL" clId="{4C136486-89A9-4D05-B6BD-D2CCBA980E0B}" dt="2019-06-14T06:14:24.348" v="43" actId="404"/>
          <ac:graphicFrameMkLst>
            <pc:docMk/>
            <pc:sldMk cId="36917022" sldId="360"/>
            <ac:graphicFrameMk id="6" creationId="{22163BCA-7AEF-4F07-AA26-78DDE8349C2F}"/>
          </ac:graphicFrameMkLst>
        </pc:graphicFrameChg>
      </pc:sldChg>
      <pc:sldChg chg="modSp">
        <pc:chgData name="Cath Scanlon" userId="217f4c6b-e607-4a48-bdce-98b05a0a86c5" providerId="ADAL" clId="{4C136486-89A9-4D05-B6BD-D2CCBA980E0B}" dt="2019-06-14T06:12:41.548" v="15" actId="403"/>
        <pc:sldMkLst>
          <pc:docMk/>
          <pc:sldMk cId="3401100034" sldId="390"/>
        </pc:sldMkLst>
        <pc:spChg chg="mod">
          <ac:chgData name="Cath Scanlon" userId="217f4c6b-e607-4a48-bdce-98b05a0a86c5" providerId="ADAL" clId="{4C136486-89A9-4D05-B6BD-D2CCBA980E0B}" dt="2019-06-14T06:12:41.548" v="15" actId="403"/>
          <ac:spMkLst>
            <pc:docMk/>
            <pc:sldMk cId="3401100034" sldId="390"/>
            <ac:spMk id="7" creationId="{C0CD6503-388C-4F9E-9FB0-9053D8579D01}"/>
          </ac:spMkLst>
        </pc:spChg>
      </pc:sldChg>
      <pc:sldChg chg="modSp">
        <pc:chgData name="Cath Scanlon" userId="217f4c6b-e607-4a48-bdce-98b05a0a86c5" providerId="ADAL" clId="{4C136486-89A9-4D05-B6BD-D2CCBA980E0B}" dt="2019-06-14T06:13:28.413" v="26" actId="403"/>
        <pc:sldMkLst>
          <pc:docMk/>
          <pc:sldMk cId="3298701185" sldId="391"/>
        </pc:sldMkLst>
        <pc:spChg chg="mod">
          <ac:chgData name="Cath Scanlon" userId="217f4c6b-e607-4a48-bdce-98b05a0a86c5" providerId="ADAL" clId="{4C136486-89A9-4D05-B6BD-D2CCBA980E0B}" dt="2019-06-14T06:13:18.030" v="22" actId="403"/>
          <ac:spMkLst>
            <pc:docMk/>
            <pc:sldMk cId="3298701185" sldId="391"/>
            <ac:spMk id="19" creationId="{5252A847-DE45-4FA3-A1F8-EEBEB845FF8E}"/>
          </ac:spMkLst>
        </pc:spChg>
        <pc:graphicFrameChg chg="modGraphic">
          <ac:chgData name="Cath Scanlon" userId="217f4c6b-e607-4a48-bdce-98b05a0a86c5" providerId="ADAL" clId="{4C136486-89A9-4D05-B6BD-D2CCBA980E0B}" dt="2019-06-14T06:13:28.413" v="26" actId="403"/>
          <ac:graphicFrameMkLst>
            <pc:docMk/>
            <pc:sldMk cId="3298701185" sldId="391"/>
            <ac:graphicFrameMk id="2" creationId="{5A000522-CD07-4332-8A1C-C4681F0E4232}"/>
          </ac:graphicFrameMkLst>
        </pc:graphicFrameChg>
      </pc:sldChg>
      <pc:sldChg chg="modSp">
        <pc:chgData name="Cath Scanlon" userId="217f4c6b-e607-4a48-bdce-98b05a0a86c5" providerId="ADAL" clId="{4C136486-89A9-4D05-B6BD-D2CCBA980E0B}" dt="2019-06-14T06:12:11.037" v="9" actId="403"/>
        <pc:sldMkLst>
          <pc:docMk/>
          <pc:sldMk cId="338153490" sldId="393"/>
        </pc:sldMkLst>
        <pc:spChg chg="mod">
          <ac:chgData name="Cath Scanlon" userId="217f4c6b-e607-4a48-bdce-98b05a0a86c5" providerId="ADAL" clId="{4C136486-89A9-4D05-B6BD-D2CCBA980E0B}" dt="2019-06-14T06:12:11.037" v="9" actId="403"/>
          <ac:spMkLst>
            <pc:docMk/>
            <pc:sldMk cId="338153490" sldId="393"/>
            <ac:spMk id="19" creationId="{5252A847-DE45-4FA3-A1F8-EEBEB845FF8E}"/>
          </ac:spMkLst>
        </pc:spChg>
      </pc:sldChg>
      <pc:sldChg chg="modSp">
        <pc:chgData name="Cath Scanlon" userId="217f4c6b-e607-4a48-bdce-98b05a0a86c5" providerId="ADAL" clId="{4C136486-89A9-4D05-B6BD-D2CCBA980E0B}" dt="2019-06-14T06:13:52.809" v="33" actId="113"/>
        <pc:sldMkLst>
          <pc:docMk/>
          <pc:sldMk cId="2879794806" sldId="394"/>
        </pc:sldMkLst>
        <pc:spChg chg="mod">
          <ac:chgData name="Cath Scanlon" userId="217f4c6b-e607-4a48-bdce-98b05a0a86c5" providerId="ADAL" clId="{4C136486-89A9-4D05-B6BD-D2CCBA980E0B}" dt="2019-06-14T06:13:47.061" v="31" actId="404"/>
          <ac:spMkLst>
            <pc:docMk/>
            <pc:sldMk cId="2879794806" sldId="394"/>
            <ac:spMk id="19" creationId="{5252A847-DE45-4FA3-A1F8-EEBEB845FF8E}"/>
          </ac:spMkLst>
        </pc:spChg>
        <pc:graphicFrameChg chg="modGraphic">
          <ac:chgData name="Cath Scanlon" userId="217f4c6b-e607-4a48-bdce-98b05a0a86c5" providerId="ADAL" clId="{4C136486-89A9-4D05-B6BD-D2CCBA980E0B}" dt="2019-06-14T06:13:52.809" v="33" actId="113"/>
          <ac:graphicFrameMkLst>
            <pc:docMk/>
            <pc:sldMk cId="2879794806" sldId="394"/>
            <ac:graphicFrameMk id="2" creationId="{5A000522-CD07-4332-8A1C-C4681F0E4232}"/>
          </ac:graphicFrameMkLst>
        </pc:graphicFrameChg>
      </pc:sldChg>
      <pc:sldChg chg="modSp">
        <pc:chgData name="Cath Scanlon" userId="217f4c6b-e607-4a48-bdce-98b05a0a86c5" providerId="ADAL" clId="{4C136486-89A9-4D05-B6BD-D2CCBA980E0B}" dt="2019-06-14T06:14:53.641" v="51" actId="404"/>
        <pc:sldMkLst>
          <pc:docMk/>
          <pc:sldMk cId="4231504846" sldId="395"/>
        </pc:sldMkLst>
        <pc:spChg chg="mod">
          <ac:chgData name="Cath Scanlon" userId="217f4c6b-e607-4a48-bdce-98b05a0a86c5" providerId="ADAL" clId="{4C136486-89A9-4D05-B6BD-D2CCBA980E0B}" dt="2019-06-14T06:14:47.732" v="48" actId="404"/>
          <ac:spMkLst>
            <pc:docMk/>
            <pc:sldMk cId="4231504846" sldId="395"/>
            <ac:spMk id="19" creationId="{5252A847-DE45-4FA3-A1F8-EEBEB845FF8E}"/>
          </ac:spMkLst>
        </pc:spChg>
        <pc:graphicFrameChg chg="modGraphic">
          <ac:chgData name="Cath Scanlon" userId="217f4c6b-e607-4a48-bdce-98b05a0a86c5" providerId="ADAL" clId="{4C136486-89A9-4D05-B6BD-D2CCBA980E0B}" dt="2019-06-14T06:14:53.641" v="51" actId="404"/>
          <ac:graphicFrameMkLst>
            <pc:docMk/>
            <pc:sldMk cId="4231504846" sldId="395"/>
            <ac:graphicFrameMk id="6" creationId="{22163BCA-7AEF-4F07-AA26-78DDE8349C2F}"/>
          </ac:graphicFrameMkLst>
        </pc:graphicFrameChg>
      </pc:sldChg>
      <pc:sldChg chg="modSp">
        <pc:chgData name="Cath Scanlon" userId="217f4c6b-e607-4a48-bdce-98b05a0a86c5" providerId="ADAL" clId="{4C136486-89A9-4D05-B6BD-D2CCBA980E0B}" dt="2019-06-14T06:15:12.501" v="57" actId="404"/>
        <pc:sldMkLst>
          <pc:docMk/>
          <pc:sldMk cId="1711051206" sldId="396"/>
        </pc:sldMkLst>
        <pc:spChg chg="mod">
          <ac:chgData name="Cath Scanlon" userId="217f4c6b-e607-4a48-bdce-98b05a0a86c5" providerId="ADAL" clId="{4C136486-89A9-4D05-B6BD-D2CCBA980E0B}" dt="2019-06-14T06:15:12.501" v="57" actId="404"/>
          <ac:spMkLst>
            <pc:docMk/>
            <pc:sldMk cId="1711051206" sldId="396"/>
            <ac:spMk id="19" creationId="{5252A847-DE45-4FA3-A1F8-EEBEB845FF8E}"/>
          </ac:spMkLst>
        </pc:spChg>
      </pc:sldChg>
      <pc:sldChg chg="modSp">
        <pc:chgData name="Cath Scanlon" userId="217f4c6b-e607-4a48-bdce-98b05a0a86c5" providerId="ADAL" clId="{4C136486-89A9-4D05-B6BD-D2CCBA980E0B}" dt="2019-06-14T08:58:06.168" v="687" actId="20577"/>
        <pc:sldMkLst>
          <pc:docMk/>
          <pc:sldMk cId="2180121276" sldId="398"/>
        </pc:sldMkLst>
        <pc:spChg chg="mod">
          <ac:chgData name="Cath Scanlon" userId="217f4c6b-e607-4a48-bdce-98b05a0a86c5" providerId="ADAL" clId="{4C136486-89A9-4D05-B6BD-D2CCBA980E0B}" dt="2019-06-14T08:58:06.168" v="687" actId="20577"/>
          <ac:spMkLst>
            <pc:docMk/>
            <pc:sldMk cId="2180121276" sldId="398"/>
            <ac:spMk id="19" creationId="{5252A847-DE45-4FA3-A1F8-EEBEB845FF8E}"/>
          </ac:spMkLst>
        </pc:spChg>
      </pc:sldChg>
      <pc:sldChg chg="modSp">
        <pc:chgData name="Cath Scanlon" userId="217f4c6b-e607-4a48-bdce-98b05a0a86c5" providerId="ADAL" clId="{4C136486-89A9-4D05-B6BD-D2CCBA980E0B}" dt="2019-06-14T06:15:46.664" v="89" actId="1035"/>
        <pc:sldMkLst>
          <pc:docMk/>
          <pc:sldMk cId="2168921511" sldId="399"/>
        </pc:sldMkLst>
        <pc:spChg chg="mod">
          <ac:chgData name="Cath Scanlon" userId="217f4c6b-e607-4a48-bdce-98b05a0a86c5" providerId="ADAL" clId="{4C136486-89A9-4D05-B6BD-D2CCBA980E0B}" dt="2019-06-14T06:15:46.664" v="89" actId="1035"/>
          <ac:spMkLst>
            <pc:docMk/>
            <pc:sldMk cId="2168921511" sldId="399"/>
            <ac:spMk id="2" creationId="{98121403-D737-48FD-84D9-D239150A6273}"/>
          </ac:spMkLst>
        </pc:spChg>
        <pc:spChg chg="mod">
          <ac:chgData name="Cath Scanlon" userId="217f4c6b-e607-4a48-bdce-98b05a0a86c5" providerId="ADAL" clId="{4C136486-89A9-4D05-B6BD-D2CCBA980E0B}" dt="2019-06-14T06:15:32.618" v="65" actId="404"/>
          <ac:spMkLst>
            <pc:docMk/>
            <pc:sldMk cId="2168921511" sldId="399"/>
            <ac:spMk id="19" creationId="{5252A847-DE45-4FA3-A1F8-EEBEB845FF8E}"/>
          </ac:spMkLst>
        </pc:spChg>
      </pc:sldChg>
      <pc:sldChg chg="modSp ord">
        <pc:chgData name="Cath Scanlon" userId="217f4c6b-e607-4a48-bdce-98b05a0a86c5" providerId="ADAL" clId="{4C136486-89A9-4D05-B6BD-D2CCBA980E0B}" dt="2019-06-14T08:59:16.247" v="719" actId="1038"/>
        <pc:sldMkLst>
          <pc:docMk/>
          <pc:sldMk cId="4237545870" sldId="401"/>
        </pc:sldMkLst>
        <pc:spChg chg="mod">
          <ac:chgData name="Cath Scanlon" userId="217f4c6b-e607-4a48-bdce-98b05a0a86c5" providerId="ADAL" clId="{4C136486-89A9-4D05-B6BD-D2CCBA980E0B}" dt="2019-06-14T08:59:16.247" v="719" actId="1038"/>
          <ac:spMkLst>
            <pc:docMk/>
            <pc:sldMk cId="4237545870" sldId="401"/>
            <ac:spMk id="2" creationId="{3629ABB9-77CF-4231-8A1E-FB0BF11C89AE}"/>
          </ac:spMkLst>
        </pc:spChg>
        <pc:spChg chg="mod">
          <ac:chgData name="Cath Scanlon" userId="217f4c6b-e607-4a48-bdce-98b05a0a86c5" providerId="ADAL" clId="{4C136486-89A9-4D05-B6BD-D2CCBA980E0B}" dt="2019-06-14T08:59:04.420" v="715" actId="1035"/>
          <ac:spMkLst>
            <pc:docMk/>
            <pc:sldMk cId="4237545870" sldId="401"/>
            <ac:spMk id="7" creationId="{D2E31FA5-6205-41D7-BB89-11BFCD5FCFCD}"/>
          </ac:spMkLst>
        </pc:spChg>
        <pc:spChg chg="mod">
          <ac:chgData name="Cath Scanlon" userId="217f4c6b-e607-4a48-bdce-98b05a0a86c5" providerId="ADAL" clId="{4C136486-89A9-4D05-B6BD-D2CCBA980E0B}" dt="2019-06-14T08:58:48.620" v="714" actId="1035"/>
          <ac:spMkLst>
            <pc:docMk/>
            <pc:sldMk cId="4237545870" sldId="401"/>
            <ac:spMk id="8" creationId="{7A21DAC8-3463-4014-AB27-899FCDAA36EB}"/>
          </ac:spMkLst>
        </pc:spChg>
        <pc:spChg chg="mod">
          <ac:chgData name="Cath Scanlon" userId="217f4c6b-e607-4a48-bdce-98b05a0a86c5" providerId="ADAL" clId="{4C136486-89A9-4D05-B6BD-D2CCBA980E0B}" dt="2019-06-14T08:58:08.602" v="688" actId="20577"/>
          <ac:spMkLst>
            <pc:docMk/>
            <pc:sldMk cId="4237545870" sldId="401"/>
            <ac:spMk id="19" creationId="{5252A847-DE45-4FA3-A1F8-EEBEB845FF8E}"/>
          </ac:spMkLst>
        </pc:spChg>
      </pc:sldChg>
      <pc:sldChg chg="modSp">
        <pc:chgData name="Cath Scanlon" userId="217f4c6b-e607-4a48-bdce-98b05a0a86c5" providerId="ADAL" clId="{4C136486-89A9-4D05-B6BD-D2CCBA980E0B}" dt="2019-06-14T06:25:09.255" v="175" actId="20577"/>
        <pc:sldMkLst>
          <pc:docMk/>
          <pc:sldMk cId="655910500" sldId="404"/>
        </pc:sldMkLst>
        <pc:spChg chg="mod">
          <ac:chgData name="Cath Scanlon" userId="217f4c6b-e607-4a48-bdce-98b05a0a86c5" providerId="ADAL" clId="{4C136486-89A9-4D05-B6BD-D2CCBA980E0B}" dt="2019-06-14T06:25:09.255" v="175" actId="20577"/>
          <ac:spMkLst>
            <pc:docMk/>
            <pc:sldMk cId="655910500" sldId="404"/>
            <ac:spMk id="19" creationId="{5252A847-DE45-4FA3-A1F8-EEBEB845FF8E}"/>
          </ac:spMkLst>
        </pc:spChg>
      </pc:sldChg>
      <pc:sldChg chg="addSp modSp add">
        <pc:chgData name="Cath Scanlon" userId="217f4c6b-e607-4a48-bdce-98b05a0a86c5" providerId="ADAL" clId="{4C136486-89A9-4D05-B6BD-D2CCBA980E0B}" dt="2019-06-14T09:00:30.013" v="739" actId="1035"/>
        <pc:sldMkLst>
          <pc:docMk/>
          <pc:sldMk cId="1287478098" sldId="413"/>
        </pc:sldMkLst>
        <pc:spChg chg="add mod">
          <ac:chgData name="Cath Scanlon" userId="217f4c6b-e607-4a48-bdce-98b05a0a86c5" providerId="ADAL" clId="{4C136486-89A9-4D05-B6BD-D2CCBA980E0B}" dt="2019-06-14T09:00:30.013" v="739" actId="1035"/>
          <ac:spMkLst>
            <pc:docMk/>
            <pc:sldMk cId="1287478098" sldId="413"/>
            <ac:spMk id="6" creationId="{0D9C3E15-5D22-401D-9037-2706A78D75B3}"/>
          </ac:spMkLst>
        </pc:spChg>
        <pc:spChg chg="add mod">
          <ac:chgData name="Cath Scanlon" userId="217f4c6b-e607-4a48-bdce-98b05a0a86c5" providerId="ADAL" clId="{4C136486-89A9-4D05-B6BD-D2CCBA980E0B}" dt="2019-06-14T09:00:30.013" v="739" actId="1035"/>
          <ac:spMkLst>
            <pc:docMk/>
            <pc:sldMk cId="1287478098" sldId="413"/>
            <ac:spMk id="7" creationId="{5F1995C4-C1BA-4FD0-A1C8-DE83422DE496}"/>
          </ac:spMkLst>
        </pc:spChg>
        <pc:spChg chg="add mod">
          <ac:chgData name="Cath Scanlon" userId="217f4c6b-e607-4a48-bdce-98b05a0a86c5" providerId="ADAL" clId="{4C136486-89A9-4D05-B6BD-D2CCBA980E0B}" dt="2019-06-14T09:00:30.013" v="739" actId="1035"/>
          <ac:spMkLst>
            <pc:docMk/>
            <pc:sldMk cId="1287478098" sldId="413"/>
            <ac:spMk id="8" creationId="{33410855-0D1F-40FE-BA71-CC36EC954874}"/>
          </ac:spMkLst>
        </pc:spChg>
        <pc:spChg chg="mod">
          <ac:chgData name="Cath Scanlon" userId="217f4c6b-e607-4a48-bdce-98b05a0a86c5" providerId="ADAL" clId="{4C136486-89A9-4D05-B6BD-D2CCBA980E0B}" dt="2019-06-14T06:27:04.308" v="247" actId="20577"/>
          <ac:spMkLst>
            <pc:docMk/>
            <pc:sldMk cId="1287478098" sldId="413"/>
            <ac:spMk id="19" creationId="{5252A847-DE45-4FA3-A1F8-EEBEB845FF8E}"/>
          </ac:spMkLst>
        </pc:spChg>
      </pc:sldChg>
      <pc:sldChg chg="addSp delSp modSp add">
        <pc:chgData name="Cath Scanlon" userId="217f4c6b-e607-4a48-bdce-98b05a0a86c5" providerId="ADAL" clId="{4C136486-89A9-4D05-B6BD-D2CCBA980E0B}" dt="2019-06-14T08:42:26.827" v="432"/>
        <pc:sldMkLst>
          <pc:docMk/>
          <pc:sldMk cId="2044659975" sldId="414"/>
        </pc:sldMkLst>
        <pc:spChg chg="del">
          <ac:chgData name="Cath Scanlon" userId="217f4c6b-e607-4a48-bdce-98b05a0a86c5" providerId="ADAL" clId="{4C136486-89A9-4D05-B6BD-D2CCBA980E0B}" dt="2019-06-14T06:29:20.905" v="253" actId="478"/>
          <ac:spMkLst>
            <pc:docMk/>
            <pc:sldMk cId="2044659975" sldId="414"/>
            <ac:spMk id="2" creationId="{98121403-D737-48FD-84D9-D239150A6273}"/>
          </ac:spMkLst>
        </pc:spChg>
        <pc:spChg chg="mod">
          <ac:chgData name="Cath Scanlon" userId="217f4c6b-e607-4a48-bdce-98b05a0a86c5" providerId="ADAL" clId="{4C136486-89A9-4D05-B6BD-D2CCBA980E0B}" dt="2019-06-14T06:29:34.897" v="257" actId="403"/>
          <ac:spMkLst>
            <pc:docMk/>
            <pc:sldMk cId="2044659975" sldId="414"/>
            <ac:spMk id="19" creationId="{5252A847-DE45-4FA3-A1F8-EEBEB845FF8E}"/>
          </ac:spMkLst>
        </pc:spChg>
        <pc:graphicFrameChg chg="add">
          <ac:chgData name="Cath Scanlon" userId="217f4c6b-e607-4a48-bdce-98b05a0a86c5" providerId="ADAL" clId="{4C136486-89A9-4D05-B6BD-D2CCBA980E0B}" dt="2019-06-14T06:29:41.965" v="258"/>
          <ac:graphicFrameMkLst>
            <pc:docMk/>
            <pc:sldMk cId="2044659975" sldId="414"/>
            <ac:graphicFrameMk id="7" creationId="{ABBE54BE-6585-47F1-9C13-2613C26B3D5C}"/>
          </ac:graphicFrameMkLst>
        </pc:graphicFrameChg>
        <pc:graphicFrameChg chg="add del">
          <ac:chgData name="Cath Scanlon" userId="217f4c6b-e607-4a48-bdce-98b05a0a86c5" providerId="ADAL" clId="{4C136486-89A9-4D05-B6BD-D2CCBA980E0B}" dt="2019-06-14T06:29:53.939" v="261"/>
          <ac:graphicFrameMkLst>
            <pc:docMk/>
            <pc:sldMk cId="2044659975" sldId="414"/>
            <ac:graphicFrameMk id="8" creationId="{6AD7E548-73DC-4F49-9679-443FD1D07B8B}"/>
          </ac:graphicFrameMkLst>
        </pc:graphicFrameChg>
        <pc:picChg chg="add del mod modCrop">
          <ac:chgData name="Cath Scanlon" userId="217f4c6b-e607-4a48-bdce-98b05a0a86c5" providerId="ADAL" clId="{4C136486-89A9-4D05-B6BD-D2CCBA980E0B}" dt="2019-06-14T06:30:55.132" v="275" actId="478"/>
          <ac:picMkLst>
            <pc:docMk/>
            <pc:sldMk cId="2044659975" sldId="414"/>
            <ac:picMk id="4" creationId="{F017B852-2050-4929-9816-A7E6141B7FDB}"/>
          </ac:picMkLst>
        </pc:picChg>
        <pc:picChg chg="add del mod modCrop">
          <ac:chgData name="Cath Scanlon" userId="217f4c6b-e607-4a48-bdce-98b05a0a86c5" providerId="ADAL" clId="{4C136486-89A9-4D05-B6BD-D2CCBA980E0B}" dt="2019-06-14T06:34:16.598" v="321" actId="478"/>
          <ac:picMkLst>
            <pc:docMk/>
            <pc:sldMk cId="2044659975" sldId="414"/>
            <ac:picMk id="6" creationId="{AA21D412-0287-4B21-8281-2BE9AD7A9A53}"/>
          </ac:picMkLst>
        </pc:picChg>
        <pc:picChg chg="add del mod">
          <ac:chgData name="Cath Scanlon" userId="217f4c6b-e607-4a48-bdce-98b05a0a86c5" providerId="ADAL" clId="{4C136486-89A9-4D05-B6BD-D2CCBA980E0B}" dt="2019-06-14T06:34:16.598" v="321" actId="478"/>
          <ac:picMkLst>
            <pc:docMk/>
            <pc:sldMk cId="2044659975" sldId="414"/>
            <ac:picMk id="11" creationId="{43E65900-38EC-41F9-8FB7-CAA38E557F22}"/>
          </ac:picMkLst>
        </pc:picChg>
        <pc:picChg chg="add mod">
          <ac:chgData name="Cath Scanlon" userId="217f4c6b-e607-4a48-bdce-98b05a0a86c5" providerId="ADAL" clId="{4C136486-89A9-4D05-B6BD-D2CCBA980E0B}" dt="2019-06-14T06:33:12.378" v="291" actId="1076"/>
          <ac:picMkLst>
            <pc:docMk/>
            <pc:sldMk cId="2044659975" sldId="414"/>
            <ac:picMk id="14" creationId="{0021EC00-5DA3-41FB-A5D4-3701AC16CAE8}"/>
          </ac:picMkLst>
        </pc:picChg>
        <pc:picChg chg="add mod">
          <ac:chgData name="Cath Scanlon" userId="217f4c6b-e607-4a48-bdce-98b05a0a86c5" providerId="ADAL" clId="{4C136486-89A9-4D05-B6BD-D2CCBA980E0B}" dt="2019-06-14T08:42:26.827" v="432"/>
          <ac:picMkLst>
            <pc:docMk/>
            <pc:sldMk cId="2044659975" sldId="414"/>
            <ac:picMk id="15" creationId="{74E49475-A054-454E-BAEE-0F833E368712}"/>
          </ac:picMkLst>
        </pc:picChg>
        <pc:picChg chg="add mod">
          <ac:chgData name="Cath Scanlon" userId="217f4c6b-e607-4a48-bdce-98b05a0a86c5" providerId="ADAL" clId="{4C136486-89A9-4D05-B6BD-D2CCBA980E0B}" dt="2019-06-14T06:34:13.030" v="320" actId="12789"/>
          <ac:picMkLst>
            <pc:docMk/>
            <pc:sldMk cId="2044659975" sldId="414"/>
            <ac:picMk id="20" creationId="{CC81690D-91FA-4905-945B-F3D33AD78BD0}"/>
          </ac:picMkLst>
        </pc:picChg>
        <pc:picChg chg="add mod">
          <ac:chgData name="Cath Scanlon" userId="217f4c6b-e607-4a48-bdce-98b05a0a86c5" providerId="ADAL" clId="{4C136486-89A9-4D05-B6BD-D2CCBA980E0B}" dt="2019-06-14T08:40:50.242" v="356" actId="1076"/>
          <ac:picMkLst>
            <pc:docMk/>
            <pc:sldMk cId="2044659975" sldId="414"/>
            <ac:picMk id="21" creationId="{A3554246-4F04-49B9-846F-70082A74F8DA}"/>
          </ac:picMkLst>
        </pc:picChg>
      </pc:sldChg>
      <pc:sldChg chg="addSp modSp add">
        <pc:chgData name="Cath Scanlon" userId="217f4c6b-e607-4a48-bdce-98b05a0a86c5" providerId="ADAL" clId="{4C136486-89A9-4D05-B6BD-D2CCBA980E0B}" dt="2019-06-14T08:43:57.305" v="495" actId="1037"/>
        <pc:sldMkLst>
          <pc:docMk/>
          <pc:sldMk cId="2589206459" sldId="415"/>
        </pc:sldMkLst>
        <pc:spChg chg="add mod">
          <ac:chgData name="Cath Scanlon" userId="217f4c6b-e607-4a48-bdce-98b05a0a86c5" providerId="ADAL" clId="{4C136486-89A9-4D05-B6BD-D2CCBA980E0B}" dt="2019-06-14T08:43:22.041" v="444" actId="1037"/>
          <ac:spMkLst>
            <pc:docMk/>
            <pc:sldMk cId="2589206459" sldId="415"/>
            <ac:spMk id="11" creationId="{144DB3B1-1454-4AA1-9378-E7B6091D0D6E}"/>
          </ac:spMkLst>
        </pc:spChg>
        <pc:spChg chg="add mod">
          <ac:chgData name="Cath Scanlon" userId="217f4c6b-e607-4a48-bdce-98b05a0a86c5" providerId="ADAL" clId="{4C136486-89A9-4D05-B6BD-D2CCBA980E0B}" dt="2019-06-14T08:43:22.041" v="444" actId="1037"/>
          <ac:spMkLst>
            <pc:docMk/>
            <pc:sldMk cId="2589206459" sldId="415"/>
            <ac:spMk id="12" creationId="{155007A1-A338-4F45-8AA3-5E057D0ACA98}"/>
          </ac:spMkLst>
        </pc:spChg>
        <pc:spChg chg="add mod">
          <ac:chgData name="Cath Scanlon" userId="217f4c6b-e607-4a48-bdce-98b05a0a86c5" providerId="ADAL" clId="{4C136486-89A9-4D05-B6BD-D2CCBA980E0B}" dt="2019-06-14T08:43:57.305" v="495" actId="1037"/>
          <ac:spMkLst>
            <pc:docMk/>
            <pc:sldMk cId="2589206459" sldId="415"/>
            <ac:spMk id="13" creationId="{C3AB6E51-E1AC-4B90-A235-8CE3968AF642}"/>
          </ac:spMkLst>
        </pc:spChg>
        <pc:spChg chg="add mod">
          <ac:chgData name="Cath Scanlon" userId="217f4c6b-e607-4a48-bdce-98b05a0a86c5" providerId="ADAL" clId="{4C136486-89A9-4D05-B6BD-D2CCBA980E0B}" dt="2019-06-14T08:43:53.221" v="487" actId="1038"/>
          <ac:spMkLst>
            <pc:docMk/>
            <pc:sldMk cId="2589206459" sldId="415"/>
            <ac:spMk id="22" creationId="{AB48FD55-EFEC-41FF-B4FD-13BE7E8A2F40}"/>
          </ac:spMkLst>
        </pc:spChg>
        <pc:spChg chg="add mod">
          <ac:chgData name="Cath Scanlon" userId="217f4c6b-e607-4a48-bdce-98b05a0a86c5" providerId="ADAL" clId="{4C136486-89A9-4D05-B6BD-D2CCBA980E0B}" dt="2019-06-14T08:43:43.823" v="474" actId="1037"/>
          <ac:spMkLst>
            <pc:docMk/>
            <pc:sldMk cId="2589206459" sldId="415"/>
            <ac:spMk id="23" creationId="{556FE0B1-8EFB-4CCC-BB1B-E1B31FAE3EEF}"/>
          </ac:spMkLst>
        </pc:spChg>
        <pc:spChg chg="add mod">
          <ac:chgData name="Cath Scanlon" userId="217f4c6b-e607-4a48-bdce-98b05a0a86c5" providerId="ADAL" clId="{4C136486-89A9-4D05-B6BD-D2CCBA980E0B}" dt="2019-06-14T08:43:31.885" v="459" actId="1038"/>
          <ac:spMkLst>
            <pc:docMk/>
            <pc:sldMk cId="2589206459" sldId="415"/>
            <ac:spMk id="24" creationId="{6C0BC193-9995-4BC8-BAD3-DF8C3B64B9A1}"/>
          </ac:spMkLst>
        </pc:spChg>
        <pc:spChg chg="add mod">
          <ac:chgData name="Cath Scanlon" userId="217f4c6b-e607-4a48-bdce-98b05a0a86c5" providerId="ADAL" clId="{4C136486-89A9-4D05-B6BD-D2CCBA980E0B}" dt="2019-06-14T08:43:39.061" v="471" actId="1037"/>
          <ac:spMkLst>
            <pc:docMk/>
            <pc:sldMk cId="2589206459" sldId="415"/>
            <ac:spMk id="25" creationId="{4CE9E994-9352-44DD-A14A-8FC74DDA8D4E}"/>
          </ac:spMkLst>
        </pc:spChg>
        <pc:spChg chg="add mod">
          <ac:chgData name="Cath Scanlon" userId="217f4c6b-e607-4a48-bdce-98b05a0a86c5" providerId="ADAL" clId="{4C136486-89A9-4D05-B6BD-D2CCBA980E0B}" dt="2019-06-14T08:43:49.220" v="483" actId="1038"/>
          <ac:spMkLst>
            <pc:docMk/>
            <pc:sldMk cId="2589206459" sldId="415"/>
            <ac:spMk id="26" creationId="{D63925AB-190A-44F1-897B-12BC8EB7C5C1}"/>
          </ac:spMkLst>
        </pc:spChg>
        <pc:spChg chg="add mod">
          <ac:chgData name="Cath Scanlon" userId="217f4c6b-e607-4a48-bdce-98b05a0a86c5" providerId="ADAL" clId="{4C136486-89A9-4D05-B6BD-D2CCBA980E0B}" dt="2019-06-14T08:43:43.823" v="474" actId="1037"/>
          <ac:spMkLst>
            <pc:docMk/>
            <pc:sldMk cId="2589206459" sldId="415"/>
            <ac:spMk id="27" creationId="{DB06672E-8692-413F-97AE-39BCB2E545A6}"/>
          </ac:spMkLst>
        </pc:spChg>
        <pc:graphicFrameChg chg="mod">
          <ac:chgData name="Cath Scanlon" userId="217f4c6b-e607-4a48-bdce-98b05a0a86c5" providerId="ADAL" clId="{4C136486-89A9-4D05-B6BD-D2CCBA980E0B}" dt="2019-06-14T08:42:54.174" v="434"/>
          <ac:graphicFrameMkLst>
            <pc:docMk/>
            <pc:sldMk cId="2589206459" sldId="415"/>
            <ac:graphicFrameMk id="7" creationId="{ABBE54BE-6585-47F1-9C13-2613C26B3D5C}"/>
          </ac:graphicFrameMkLst>
        </pc:graphicFrameChg>
      </pc:sldChg>
      <pc:sldChg chg="addSp delSp modSp add">
        <pc:chgData name="Cath Scanlon" userId="217f4c6b-e607-4a48-bdce-98b05a0a86c5" providerId="ADAL" clId="{4C136486-89A9-4D05-B6BD-D2CCBA980E0B}" dt="2019-06-14T09:00:11.746" v="736" actId="478"/>
        <pc:sldMkLst>
          <pc:docMk/>
          <pc:sldMk cId="2590233641" sldId="417"/>
        </pc:sldMkLst>
        <pc:spChg chg="add del mod">
          <ac:chgData name="Cath Scanlon" userId="217f4c6b-e607-4a48-bdce-98b05a0a86c5" providerId="ADAL" clId="{4C136486-89A9-4D05-B6BD-D2CCBA980E0B}" dt="2019-06-14T09:00:11.746" v="736" actId="478"/>
          <ac:spMkLst>
            <pc:docMk/>
            <pc:sldMk cId="2590233641" sldId="417"/>
            <ac:spMk id="2" creationId="{49C7352C-E6BC-47A6-B100-2AE089B70DD3}"/>
          </ac:spMkLst>
        </pc:spChg>
        <pc:spChg chg="mod topLvl">
          <ac:chgData name="Cath Scanlon" userId="217f4c6b-e607-4a48-bdce-98b05a0a86c5" providerId="ADAL" clId="{4C136486-89A9-4D05-B6BD-D2CCBA980E0B}" dt="2019-06-14T08:59:39.075" v="725" actId="1036"/>
          <ac:spMkLst>
            <pc:docMk/>
            <pc:sldMk cId="2590233641" sldId="417"/>
            <ac:spMk id="7" creationId="{26588631-AC4F-4968-ACC0-C16F081517F5}"/>
          </ac:spMkLst>
        </pc:spChg>
        <pc:spChg chg="add del">
          <ac:chgData name="Cath Scanlon" userId="217f4c6b-e607-4a48-bdce-98b05a0a86c5" providerId="ADAL" clId="{4C136486-89A9-4D05-B6BD-D2CCBA980E0B}" dt="2019-06-14T08:50:31.436" v="601"/>
          <ac:spMkLst>
            <pc:docMk/>
            <pc:sldMk cId="2590233641" sldId="417"/>
            <ac:spMk id="14" creationId="{EE76B466-202A-4AB4-A702-ADD339785BA6}"/>
          </ac:spMkLst>
        </pc:spChg>
        <pc:spChg chg="add del">
          <ac:chgData name="Cath Scanlon" userId="217f4c6b-e607-4a48-bdce-98b05a0a86c5" providerId="ADAL" clId="{4C136486-89A9-4D05-B6BD-D2CCBA980E0B}" dt="2019-06-14T08:50:31.436" v="601"/>
          <ac:spMkLst>
            <pc:docMk/>
            <pc:sldMk cId="2590233641" sldId="417"/>
            <ac:spMk id="15" creationId="{30AEB93D-7461-4546-B7BA-F622193AB628}"/>
          </ac:spMkLst>
        </pc:spChg>
        <pc:spChg chg="mod">
          <ac:chgData name="Cath Scanlon" userId="217f4c6b-e607-4a48-bdce-98b05a0a86c5" providerId="ADAL" clId="{4C136486-89A9-4D05-B6BD-D2CCBA980E0B}" dt="2019-06-14T08:48:58.306" v="563" actId="12788"/>
          <ac:spMkLst>
            <pc:docMk/>
            <pc:sldMk cId="2590233641" sldId="417"/>
            <ac:spMk id="19" creationId="{5252A847-DE45-4FA3-A1F8-EEBEB845FF8E}"/>
          </ac:spMkLst>
        </pc:spChg>
        <pc:grpChg chg="add del mod">
          <ac:chgData name="Cath Scanlon" userId="217f4c6b-e607-4a48-bdce-98b05a0a86c5" providerId="ADAL" clId="{4C136486-89A9-4D05-B6BD-D2CCBA980E0B}" dt="2019-06-14T08:59:24.617" v="720" actId="165"/>
          <ac:grpSpMkLst>
            <pc:docMk/>
            <pc:sldMk cId="2590233641" sldId="417"/>
            <ac:grpSpMk id="6" creationId="{4E90D26E-F8C4-4F97-99FD-990863CFAED9}"/>
          </ac:grpSpMkLst>
        </pc:grpChg>
        <pc:graphicFrameChg chg="add del modGraphic">
          <ac:chgData name="Cath Scanlon" userId="217f4c6b-e607-4a48-bdce-98b05a0a86c5" providerId="ADAL" clId="{4C136486-89A9-4D05-B6BD-D2CCBA980E0B}" dt="2019-06-14T08:49:49.286" v="585" actId="27309"/>
          <ac:graphicFrameMkLst>
            <pc:docMk/>
            <pc:sldMk cId="2590233641" sldId="417"/>
            <ac:graphicFrameMk id="4" creationId="{A38A01AC-2260-4B8B-BDE0-16EDE982ECB7}"/>
          </ac:graphicFrameMkLst>
        </pc:graphicFrameChg>
        <pc:graphicFrameChg chg="add modGraphic">
          <ac:chgData name="Cath Scanlon" userId="217f4c6b-e607-4a48-bdce-98b05a0a86c5" providerId="ADAL" clId="{4C136486-89A9-4D05-B6BD-D2CCBA980E0B}" dt="2019-06-14T08:50:49.670" v="603" actId="207"/>
          <ac:graphicFrameMkLst>
            <pc:docMk/>
            <pc:sldMk cId="2590233641" sldId="417"/>
            <ac:graphicFrameMk id="9" creationId="{C07336F5-1421-45C2-9761-26D487641DDE}"/>
          </ac:graphicFrameMkLst>
        </pc:graphicFrameChg>
        <pc:graphicFrameChg chg="add del mod modGraphic">
          <ac:chgData name="Cath Scanlon" userId="217f4c6b-e607-4a48-bdce-98b05a0a86c5" providerId="ADAL" clId="{4C136486-89A9-4D05-B6BD-D2CCBA980E0B}" dt="2019-06-14T08:50:31.436" v="601"/>
          <ac:graphicFrameMkLst>
            <pc:docMk/>
            <pc:sldMk cId="2590233641" sldId="417"/>
            <ac:graphicFrameMk id="13" creationId="{3B55246E-F93F-4F81-843E-5DED1921BF6B}"/>
          </ac:graphicFrameMkLst>
        </pc:graphicFrameChg>
        <pc:picChg chg="mod topLvl">
          <ac:chgData name="Cath Scanlon" userId="217f4c6b-e607-4a48-bdce-98b05a0a86c5" providerId="ADAL" clId="{4C136486-89A9-4D05-B6BD-D2CCBA980E0B}" dt="2019-06-14T08:59:24.617" v="720" actId="165"/>
          <ac:picMkLst>
            <pc:docMk/>
            <pc:sldMk cId="2590233641" sldId="417"/>
            <ac:picMk id="8" creationId="{BB211A52-07F4-4066-BABA-E2B512854CDD}"/>
          </ac:picMkLst>
        </pc:picChg>
      </pc:sldChg>
      <pc:sldChg chg="addSp delSp modSp add">
        <pc:chgData name="Cath Scanlon" userId="217f4c6b-e607-4a48-bdce-98b05a0a86c5" providerId="ADAL" clId="{4C136486-89A9-4D05-B6BD-D2CCBA980E0B}" dt="2019-06-14T09:00:08.373" v="735"/>
        <pc:sldMkLst>
          <pc:docMk/>
          <pc:sldMk cId="937155532" sldId="418"/>
        </pc:sldMkLst>
        <pc:spChg chg="add del">
          <ac:chgData name="Cath Scanlon" userId="217f4c6b-e607-4a48-bdce-98b05a0a86c5" providerId="ADAL" clId="{4C136486-89A9-4D05-B6BD-D2CCBA980E0B}" dt="2019-06-14T09:00:07.963" v="734" actId="478"/>
          <ac:spMkLst>
            <pc:docMk/>
            <pc:sldMk cId="937155532" sldId="418"/>
            <ac:spMk id="2" creationId="{49C7352C-E6BC-47A6-B100-2AE089B70DD3}"/>
          </ac:spMkLst>
        </pc:spChg>
        <pc:spChg chg="del mod topLvl">
          <ac:chgData name="Cath Scanlon" userId="217f4c6b-e607-4a48-bdce-98b05a0a86c5" providerId="ADAL" clId="{4C136486-89A9-4D05-B6BD-D2CCBA980E0B}" dt="2019-06-14T09:00:03.512" v="731" actId="478"/>
          <ac:spMkLst>
            <pc:docMk/>
            <pc:sldMk cId="937155532" sldId="418"/>
            <ac:spMk id="7" creationId="{26588631-AC4F-4968-ACC0-C16F081517F5}"/>
          </ac:spMkLst>
        </pc:spChg>
        <pc:spChg chg="add">
          <ac:chgData name="Cath Scanlon" userId="217f4c6b-e607-4a48-bdce-98b05a0a86c5" providerId="ADAL" clId="{4C136486-89A9-4D05-B6BD-D2CCBA980E0B}" dt="2019-06-14T08:50:58.329" v="606"/>
          <ac:spMkLst>
            <pc:docMk/>
            <pc:sldMk cId="937155532" sldId="418"/>
            <ac:spMk id="11" creationId="{AABB497F-FD05-4C86-924D-EAD1F8B7D56F}"/>
          </ac:spMkLst>
        </pc:spChg>
        <pc:spChg chg="add">
          <ac:chgData name="Cath Scanlon" userId="217f4c6b-e607-4a48-bdce-98b05a0a86c5" providerId="ADAL" clId="{4C136486-89A9-4D05-B6BD-D2CCBA980E0B}" dt="2019-06-14T08:50:58.329" v="606"/>
          <ac:spMkLst>
            <pc:docMk/>
            <pc:sldMk cId="937155532" sldId="418"/>
            <ac:spMk id="12" creationId="{9611C06C-4858-42BD-9B5A-73FA37B1FE8B}"/>
          </ac:spMkLst>
        </pc:spChg>
        <pc:spChg chg="add del">
          <ac:chgData name="Cath Scanlon" userId="217f4c6b-e607-4a48-bdce-98b05a0a86c5" providerId="ADAL" clId="{4C136486-89A9-4D05-B6BD-D2CCBA980E0B}" dt="2019-06-14T09:00:05.682" v="733"/>
          <ac:spMkLst>
            <pc:docMk/>
            <pc:sldMk cId="937155532" sldId="418"/>
            <ac:spMk id="13" creationId="{85821620-2522-4AD3-886D-303F32109535}"/>
          </ac:spMkLst>
        </pc:spChg>
        <pc:spChg chg="add del">
          <ac:chgData name="Cath Scanlon" userId="217f4c6b-e607-4a48-bdce-98b05a0a86c5" providerId="ADAL" clId="{4C136486-89A9-4D05-B6BD-D2CCBA980E0B}" dt="2019-06-14T09:00:05.682" v="733"/>
          <ac:spMkLst>
            <pc:docMk/>
            <pc:sldMk cId="937155532" sldId="418"/>
            <ac:spMk id="14" creationId="{A62E9475-7FB8-4B6F-ADBF-6733421C53A4}"/>
          </ac:spMkLst>
        </pc:spChg>
        <pc:spChg chg="add">
          <ac:chgData name="Cath Scanlon" userId="217f4c6b-e607-4a48-bdce-98b05a0a86c5" providerId="ADAL" clId="{4C136486-89A9-4D05-B6BD-D2CCBA980E0B}" dt="2019-06-14T09:00:08.373" v="735"/>
          <ac:spMkLst>
            <pc:docMk/>
            <pc:sldMk cId="937155532" sldId="418"/>
            <ac:spMk id="15" creationId="{224B8819-0299-43C0-9BD8-8528EAFAF1C5}"/>
          </ac:spMkLst>
        </pc:spChg>
        <pc:spChg chg="add del">
          <ac:chgData name="Cath Scanlon" userId="217f4c6b-e607-4a48-bdce-98b05a0a86c5" providerId="ADAL" clId="{4C136486-89A9-4D05-B6BD-D2CCBA980E0B}" dt="2019-06-14T08:59:55.340" v="729" actId="478"/>
          <ac:spMkLst>
            <pc:docMk/>
            <pc:sldMk cId="937155532" sldId="418"/>
            <ac:spMk id="19" creationId="{5252A847-DE45-4FA3-A1F8-EEBEB845FF8E}"/>
          </ac:spMkLst>
        </pc:spChg>
        <pc:spChg chg="add">
          <ac:chgData name="Cath Scanlon" userId="217f4c6b-e607-4a48-bdce-98b05a0a86c5" providerId="ADAL" clId="{4C136486-89A9-4D05-B6BD-D2CCBA980E0B}" dt="2019-06-14T09:00:08.373" v="735"/>
          <ac:spMkLst>
            <pc:docMk/>
            <pc:sldMk cId="937155532" sldId="418"/>
            <ac:spMk id="20" creationId="{6733F05A-B0E2-4D1D-9B5B-B07F522596D7}"/>
          </ac:spMkLst>
        </pc:spChg>
        <pc:grpChg chg="del">
          <ac:chgData name="Cath Scanlon" userId="217f4c6b-e607-4a48-bdce-98b05a0a86c5" providerId="ADAL" clId="{4C136486-89A9-4D05-B6BD-D2CCBA980E0B}" dt="2019-06-14T09:00:00.063" v="730" actId="165"/>
          <ac:grpSpMkLst>
            <pc:docMk/>
            <pc:sldMk cId="937155532" sldId="418"/>
            <ac:grpSpMk id="6" creationId="{4E90D26E-F8C4-4F97-99FD-990863CFAED9}"/>
          </ac:grpSpMkLst>
        </pc:grpChg>
        <pc:graphicFrameChg chg="modGraphic">
          <ac:chgData name="Cath Scanlon" userId="217f4c6b-e607-4a48-bdce-98b05a0a86c5" providerId="ADAL" clId="{4C136486-89A9-4D05-B6BD-D2CCBA980E0B}" dt="2019-06-14T08:51:03.926" v="607" actId="207"/>
          <ac:graphicFrameMkLst>
            <pc:docMk/>
            <pc:sldMk cId="937155532" sldId="418"/>
            <ac:graphicFrameMk id="9" creationId="{C07336F5-1421-45C2-9761-26D487641DDE}"/>
          </ac:graphicFrameMkLst>
        </pc:graphicFrameChg>
        <pc:picChg chg="mod topLvl">
          <ac:chgData name="Cath Scanlon" userId="217f4c6b-e607-4a48-bdce-98b05a0a86c5" providerId="ADAL" clId="{4C136486-89A9-4D05-B6BD-D2CCBA980E0B}" dt="2019-06-14T09:00:00.063" v="730" actId="165"/>
          <ac:picMkLst>
            <pc:docMk/>
            <pc:sldMk cId="937155532" sldId="418"/>
            <ac:picMk id="8" creationId="{BB211A52-07F4-4066-BABA-E2B512854CDD}"/>
          </ac:picMkLst>
        </pc:picChg>
      </pc:sldChg>
      <pc:sldChg chg="addSp modSp add ord">
        <pc:chgData name="Cath Scanlon" userId="217f4c6b-e607-4a48-bdce-98b05a0a86c5" providerId="ADAL" clId="{4C136486-89A9-4D05-B6BD-D2CCBA980E0B}" dt="2019-06-14T08:53:50.054" v="640" actId="20577"/>
        <pc:sldMkLst>
          <pc:docMk/>
          <pc:sldMk cId="607871287" sldId="419"/>
        </pc:sldMkLst>
        <pc:spChg chg="add mod">
          <ac:chgData name="Cath Scanlon" userId="217f4c6b-e607-4a48-bdce-98b05a0a86c5" providerId="ADAL" clId="{4C136486-89A9-4D05-B6BD-D2CCBA980E0B}" dt="2019-06-14T08:52:07.839" v="622" actId="404"/>
          <ac:spMkLst>
            <pc:docMk/>
            <pc:sldMk cId="607871287" sldId="419"/>
            <ac:spMk id="6" creationId="{A522E908-D4BF-4244-99B8-F76B5AE6F4C1}"/>
          </ac:spMkLst>
        </pc:spChg>
        <pc:spChg chg="add mod">
          <ac:chgData name="Cath Scanlon" userId="217f4c6b-e607-4a48-bdce-98b05a0a86c5" providerId="ADAL" clId="{4C136486-89A9-4D05-B6BD-D2CCBA980E0B}" dt="2019-06-14T08:52:07.839" v="622" actId="404"/>
          <ac:spMkLst>
            <pc:docMk/>
            <pc:sldMk cId="607871287" sldId="419"/>
            <ac:spMk id="7" creationId="{6A0435A9-DA46-4C26-8AC3-249562427F22}"/>
          </ac:spMkLst>
        </pc:spChg>
        <pc:spChg chg="mod">
          <ac:chgData name="Cath Scanlon" userId="217f4c6b-e607-4a48-bdce-98b05a0a86c5" providerId="ADAL" clId="{4C136486-89A9-4D05-B6BD-D2CCBA980E0B}" dt="2019-06-14T08:53:50.054" v="640" actId="20577"/>
          <ac:spMkLst>
            <pc:docMk/>
            <pc:sldMk cId="607871287" sldId="419"/>
            <ac:spMk id="19" creationId="{5252A847-DE45-4FA3-A1F8-EEBEB845FF8E}"/>
          </ac:spMkLst>
        </pc:spChg>
        <pc:picChg chg="add mod">
          <ac:chgData name="Cath Scanlon" userId="217f4c6b-e607-4a48-bdce-98b05a0a86c5" providerId="ADAL" clId="{4C136486-89A9-4D05-B6BD-D2CCBA980E0B}" dt="2019-06-14T08:53:31.087" v="637" actId="1076"/>
          <ac:picMkLst>
            <pc:docMk/>
            <pc:sldMk cId="607871287" sldId="419"/>
            <ac:picMk id="8" creationId="{49AC3F47-2FE2-4360-A363-507CCF069A65}"/>
          </ac:picMkLst>
        </pc:picChg>
        <pc:picChg chg="add mod">
          <ac:chgData name="Cath Scanlon" userId="217f4c6b-e607-4a48-bdce-98b05a0a86c5" providerId="ADAL" clId="{4C136486-89A9-4D05-B6BD-D2CCBA980E0B}" dt="2019-06-14T08:53:28.944" v="636" actId="1076"/>
          <ac:picMkLst>
            <pc:docMk/>
            <pc:sldMk cId="607871287" sldId="419"/>
            <ac:picMk id="9" creationId="{6C67BCAA-67CB-4785-BBD1-FA02E4E40513}"/>
          </ac:picMkLst>
        </pc:picChg>
      </pc:sldChg>
      <pc:sldChg chg="modSp add">
        <pc:chgData name="Cath Scanlon" userId="217f4c6b-e607-4a48-bdce-98b05a0a86c5" providerId="ADAL" clId="{4C136486-89A9-4D05-B6BD-D2CCBA980E0B}" dt="2019-06-14T09:00:50.474" v="740" actId="20577"/>
        <pc:sldMkLst>
          <pc:docMk/>
          <pc:sldMk cId="1883363685" sldId="420"/>
        </pc:sldMkLst>
        <pc:spChg chg="mod">
          <ac:chgData name="Cath Scanlon" userId="217f4c6b-e607-4a48-bdce-98b05a0a86c5" providerId="ADAL" clId="{4C136486-89A9-4D05-B6BD-D2CCBA980E0B}" dt="2019-06-14T08:54:30.688" v="675" actId="207"/>
          <ac:spMkLst>
            <pc:docMk/>
            <pc:sldMk cId="1883363685" sldId="420"/>
            <ac:spMk id="6" creationId="{A522E908-D4BF-4244-99B8-F76B5AE6F4C1}"/>
          </ac:spMkLst>
        </pc:spChg>
        <pc:spChg chg="mod">
          <ac:chgData name="Cath Scanlon" userId="217f4c6b-e607-4a48-bdce-98b05a0a86c5" providerId="ADAL" clId="{4C136486-89A9-4D05-B6BD-D2CCBA980E0B}" dt="2019-06-14T08:54:14.944" v="662" actId="207"/>
          <ac:spMkLst>
            <pc:docMk/>
            <pc:sldMk cId="1883363685" sldId="420"/>
            <ac:spMk id="7" creationId="{6A0435A9-DA46-4C26-8AC3-249562427F22}"/>
          </ac:spMkLst>
        </pc:spChg>
        <pc:spChg chg="mod">
          <ac:chgData name="Cath Scanlon" userId="217f4c6b-e607-4a48-bdce-98b05a0a86c5" providerId="ADAL" clId="{4C136486-89A9-4D05-B6BD-D2CCBA980E0B}" dt="2019-06-14T09:00:50.474" v="740" actId="20577"/>
          <ac:spMkLst>
            <pc:docMk/>
            <pc:sldMk cId="1883363685" sldId="420"/>
            <ac:spMk id="19" creationId="{5252A847-DE45-4FA3-A1F8-EEBEB845FF8E}"/>
          </ac:spMkLst>
        </pc:spChg>
      </pc:sldChg>
      <pc:sldChg chg="modSp add">
        <pc:chgData name="Cath Scanlon" userId="217f4c6b-e607-4a48-bdce-98b05a0a86c5" providerId="ADAL" clId="{4C136486-89A9-4D05-B6BD-D2CCBA980E0B}" dt="2019-06-14T09:00:52.837" v="741" actId="20577"/>
        <pc:sldMkLst>
          <pc:docMk/>
          <pc:sldMk cId="409763220" sldId="422"/>
        </pc:sldMkLst>
        <pc:spChg chg="mod">
          <ac:chgData name="Cath Scanlon" userId="217f4c6b-e607-4a48-bdce-98b05a0a86c5" providerId="ADAL" clId="{4C136486-89A9-4D05-B6BD-D2CCBA980E0B}" dt="2019-06-14T09:00:52.837" v="741" actId="20577"/>
          <ac:spMkLst>
            <pc:docMk/>
            <pc:sldMk cId="409763220" sldId="422"/>
            <ac:spMk id="19" creationId="{5252A847-DE45-4FA3-A1F8-EEBEB845FF8E}"/>
          </ac:spMkLst>
        </pc:spChg>
      </pc:sldChg>
    </pc:docChg>
  </pc:docChgLst>
  <pc:docChgLst>
    <pc:chgData name="Eleanor Simpson" userId="975f5492-d74c-431c-90fe-9bfc34b8124b" providerId="ADAL" clId="{964A6539-774C-4795-8D6B-1B1DBAF732E1}"/>
    <pc:docChg chg="undo custSel addSld delSld modSld sldOrd">
      <pc:chgData name="Eleanor Simpson" userId="975f5492-d74c-431c-90fe-9bfc34b8124b" providerId="ADAL" clId="{964A6539-774C-4795-8D6B-1B1DBAF732E1}" dt="2019-09-25T08:49:41.823" v="1750" actId="20577"/>
      <pc:docMkLst>
        <pc:docMk/>
      </pc:docMkLst>
      <pc:sldChg chg="modSp">
        <pc:chgData name="Eleanor Simpson" userId="975f5492-d74c-431c-90fe-9bfc34b8124b" providerId="ADAL" clId="{964A6539-774C-4795-8D6B-1B1DBAF732E1}" dt="2019-09-24T11:49:12.111" v="113" actId="20577"/>
        <pc:sldMkLst>
          <pc:docMk/>
          <pc:sldMk cId="36917022" sldId="360"/>
        </pc:sldMkLst>
        <pc:graphicFrameChg chg="mod modGraphic">
          <ac:chgData name="Eleanor Simpson" userId="975f5492-d74c-431c-90fe-9bfc34b8124b" providerId="ADAL" clId="{964A6539-774C-4795-8D6B-1B1DBAF732E1}" dt="2019-09-24T11:49:12.111" v="113" actId="20577"/>
          <ac:graphicFrameMkLst>
            <pc:docMk/>
            <pc:sldMk cId="36917022" sldId="360"/>
            <ac:graphicFrameMk id="6" creationId="{22163BCA-7AEF-4F07-AA26-78DDE8349C2F}"/>
          </ac:graphicFrameMkLst>
        </pc:graphicFrameChg>
      </pc:sldChg>
      <pc:sldChg chg="modSp">
        <pc:chgData name="Eleanor Simpson" userId="975f5492-d74c-431c-90fe-9bfc34b8124b" providerId="ADAL" clId="{964A6539-774C-4795-8D6B-1B1DBAF732E1}" dt="2019-09-25T06:43:09.273" v="1307" actId="20577"/>
        <pc:sldMkLst>
          <pc:docMk/>
          <pc:sldMk cId="3401100034" sldId="390"/>
        </pc:sldMkLst>
        <pc:spChg chg="mod">
          <ac:chgData name="Eleanor Simpson" userId="975f5492-d74c-431c-90fe-9bfc34b8124b" providerId="ADAL" clId="{964A6539-774C-4795-8D6B-1B1DBAF732E1}" dt="2019-09-25T06:43:09.273" v="1307" actId="20577"/>
          <ac:spMkLst>
            <pc:docMk/>
            <pc:sldMk cId="3401100034" sldId="390"/>
            <ac:spMk id="7" creationId="{C0CD6503-388C-4F9E-9FB0-9053D8579D01}"/>
          </ac:spMkLst>
        </pc:spChg>
      </pc:sldChg>
      <pc:sldChg chg="addSp delSp modSp">
        <pc:chgData name="Eleanor Simpson" userId="975f5492-d74c-431c-90fe-9bfc34b8124b" providerId="ADAL" clId="{964A6539-774C-4795-8D6B-1B1DBAF732E1}" dt="2019-09-25T06:44:25.832" v="1322"/>
        <pc:sldMkLst>
          <pc:docMk/>
          <pc:sldMk cId="3298701185" sldId="391"/>
        </pc:sldMkLst>
        <pc:spChg chg="add mod">
          <ac:chgData name="Eleanor Simpson" userId="975f5492-d74c-431c-90fe-9bfc34b8124b" providerId="ADAL" clId="{964A6539-774C-4795-8D6B-1B1DBAF732E1}" dt="2019-09-24T11:42:46.825" v="56" actId="403"/>
          <ac:spMkLst>
            <pc:docMk/>
            <pc:sldMk cId="3298701185" sldId="391"/>
            <ac:spMk id="8" creationId="{FA6239A4-01BB-4D5B-92AD-6C301E48B296}"/>
          </ac:spMkLst>
        </pc:spChg>
        <pc:spChg chg="add mod">
          <ac:chgData name="Eleanor Simpson" userId="975f5492-d74c-431c-90fe-9bfc34b8124b" providerId="ADAL" clId="{964A6539-774C-4795-8D6B-1B1DBAF732E1}" dt="2019-09-24T11:42:46.825" v="56" actId="403"/>
          <ac:spMkLst>
            <pc:docMk/>
            <pc:sldMk cId="3298701185" sldId="391"/>
            <ac:spMk id="9" creationId="{54299313-1079-43AE-91C0-2C9F34502AB0}"/>
          </ac:spMkLst>
        </pc:spChg>
        <pc:spChg chg="add mod">
          <ac:chgData name="Eleanor Simpson" userId="975f5492-d74c-431c-90fe-9bfc34b8124b" providerId="ADAL" clId="{964A6539-774C-4795-8D6B-1B1DBAF732E1}" dt="2019-09-24T11:42:46.825" v="56" actId="403"/>
          <ac:spMkLst>
            <pc:docMk/>
            <pc:sldMk cId="3298701185" sldId="391"/>
            <ac:spMk id="10" creationId="{CCBEA547-32B9-4408-9AA7-E684690DE731}"/>
          </ac:spMkLst>
        </pc:spChg>
        <pc:spChg chg="add mod">
          <ac:chgData name="Eleanor Simpson" userId="975f5492-d74c-431c-90fe-9bfc34b8124b" providerId="ADAL" clId="{964A6539-774C-4795-8D6B-1B1DBAF732E1}" dt="2019-09-24T11:42:46.825" v="56" actId="403"/>
          <ac:spMkLst>
            <pc:docMk/>
            <pc:sldMk cId="3298701185" sldId="391"/>
            <ac:spMk id="11" creationId="{527D46E9-BB7B-4E5E-8AB4-060995FCCD85}"/>
          </ac:spMkLst>
        </pc:spChg>
        <pc:spChg chg="add mod">
          <ac:chgData name="Eleanor Simpson" userId="975f5492-d74c-431c-90fe-9bfc34b8124b" providerId="ADAL" clId="{964A6539-774C-4795-8D6B-1B1DBAF732E1}" dt="2019-09-24T11:42:46.825" v="56" actId="403"/>
          <ac:spMkLst>
            <pc:docMk/>
            <pc:sldMk cId="3298701185" sldId="391"/>
            <ac:spMk id="12" creationId="{9EB195DC-414F-47CC-8B1F-ED24455C253A}"/>
          </ac:spMkLst>
        </pc:spChg>
        <pc:spChg chg="add mod">
          <ac:chgData name="Eleanor Simpson" userId="975f5492-d74c-431c-90fe-9bfc34b8124b" providerId="ADAL" clId="{964A6539-774C-4795-8D6B-1B1DBAF732E1}" dt="2019-09-24T11:42:46.825" v="56" actId="403"/>
          <ac:spMkLst>
            <pc:docMk/>
            <pc:sldMk cId="3298701185" sldId="391"/>
            <ac:spMk id="13" creationId="{98C79263-F740-4938-BFCE-BE69CC6FD9ED}"/>
          </ac:spMkLst>
        </pc:spChg>
        <pc:spChg chg="add mod">
          <ac:chgData name="Eleanor Simpson" userId="975f5492-d74c-431c-90fe-9bfc34b8124b" providerId="ADAL" clId="{964A6539-774C-4795-8D6B-1B1DBAF732E1}" dt="2019-09-24T11:42:46.825" v="56" actId="403"/>
          <ac:spMkLst>
            <pc:docMk/>
            <pc:sldMk cId="3298701185" sldId="391"/>
            <ac:spMk id="14" creationId="{70E35FEC-D9A7-4793-B5A3-9EDBE8489AFA}"/>
          </ac:spMkLst>
        </pc:spChg>
        <pc:spChg chg="add mod">
          <ac:chgData name="Eleanor Simpson" userId="975f5492-d74c-431c-90fe-9bfc34b8124b" providerId="ADAL" clId="{964A6539-774C-4795-8D6B-1B1DBAF732E1}" dt="2019-09-24T11:42:46.825" v="56" actId="403"/>
          <ac:spMkLst>
            <pc:docMk/>
            <pc:sldMk cId="3298701185" sldId="391"/>
            <ac:spMk id="15" creationId="{A8F257DB-BF5D-42EA-A09B-CF690525C34E}"/>
          </ac:spMkLst>
        </pc:spChg>
        <pc:spChg chg="mod">
          <ac:chgData name="Eleanor Simpson" userId="975f5492-d74c-431c-90fe-9bfc34b8124b" providerId="ADAL" clId="{964A6539-774C-4795-8D6B-1B1DBAF732E1}" dt="2019-09-24T11:40:57.195" v="6"/>
          <ac:spMkLst>
            <pc:docMk/>
            <pc:sldMk cId="3298701185" sldId="391"/>
            <ac:spMk id="19" creationId="{5252A847-DE45-4FA3-A1F8-EEBEB845FF8E}"/>
          </ac:spMkLst>
        </pc:spChg>
        <pc:grpChg chg="add mod">
          <ac:chgData name="Eleanor Simpson" userId="975f5492-d74c-431c-90fe-9bfc34b8124b" providerId="ADAL" clId="{964A6539-774C-4795-8D6B-1B1DBAF732E1}" dt="2019-09-25T06:43:50.138" v="1320" actId="1036"/>
          <ac:grpSpMkLst>
            <pc:docMk/>
            <pc:sldMk cId="3298701185" sldId="391"/>
            <ac:grpSpMk id="3" creationId="{016F3214-C127-4880-AF25-1A7AF9BF66CD}"/>
          </ac:grpSpMkLst>
        </pc:grpChg>
        <pc:graphicFrameChg chg="del">
          <ac:chgData name="Eleanor Simpson" userId="975f5492-d74c-431c-90fe-9bfc34b8124b" providerId="ADAL" clId="{964A6539-774C-4795-8D6B-1B1DBAF732E1}" dt="2019-09-24T11:41:04.555" v="7" actId="478"/>
          <ac:graphicFrameMkLst>
            <pc:docMk/>
            <pc:sldMk cId="3298701185" sldId="391"/>
            <ac:graphicFrameMk id="2" creationId="{5A000522-CD07-4332-8A1C-C4681F0E4232}"/>
          </ac:graphicFrameMkLst>
        </pc:graphicFrameChg>
        <pc:graphicFrameChg chg="add mod modGraphic">
          <ac:chgData name="Eleanor Simpson" userId="975f5492-d74c-431c-90fe-9bfc34b8124b" providerId="ADAL" clId="{964A6539-774C-4795-8D6B-1B1DBAF732E1}" dt="2019-09-25T06:44:25.832" v="1322"/>
          <ac:graphicFrameMkLst>
            <pc:docMk/>
            <pc:sldMk cId="3298701185" sldId="391"/>
            <ac:graphicFrameMk id="7" creationId="{819141FC-B7D4-4D95-BA78-75F8519A1174}"/>
          </ac:graphicFrameMkLst>
        </pc:graphicFrameChg>
      </pc:sldChg>
      <pc:sldChg chg="del">
        <pc:chgData name="Eleanor Simpson" userId="975f5492-d74c-431c-90fe-9bfc34b8124b" providerId="ADAL" clId="{964A6539-774C-4795-8D6B-1B1DBAF732E1}" dt="2019-09-24T11:41:09.459" v="8" actId="2696"/>
        <pc:sldMkLst>
          <pc:docMk/>
          <pc:sldMk cId="2879794806" sldId="394"/>
        </pc:sldMkLst>
      </pc:sldChg>
      <pc:sldChg chg="del">
        <pc:chgData name="Eleanor Simpson" userId="975f5492-d74c-431c-90fe-9bfc34b8124b" providerId="ADAL" clId="{964A6539-774C-4795-8D6B-1B1DBAF732E1}" dt="2019-09-24T11:46:30.362" v="84" actId="2696"/>
        <pc:sldMkLst>
          <pc:docMk/>
          <pc:sldMk cId="4231504846" sldId="395"/>
        </pc:sldMkLst>
      </pc:sldChg>
      <pc:sldChg chg="modSp add del">
        <pc:chgData name="Eleanor Simpson" userId="975f5492-d74c-431c-90fe-9bfc34b8124b" providerId="ADAL" clId="{964A6539-774C-4795-8D6B-1B1DBAF732E1}" dt="2019-09-24T12:51:03.195" v="201" actId="2696"/>
        <pc:sldMkLst>
          <pc:docMk/>
          <pc:sldMk cId="1711051206" sldId="396"/>
        </pc:sldMkLst>
        <pc:spChg chg="mod">
          <ac:chgData name="Eleanor Simpson" userId="975f5492-d74c-431c-90fe-9bfc34b8124b" providerId="ADAL" clId="{964A6539-774C-4795-8D6B-1B1DBAF732E1}" dt="2019-09-24T12:50:52.512" v="198" actId="20577"/>
          <ac:spMkLst>
            <pc:docMk/>
            <pc:sldMk cId="1711051206" sldId="396"/>
            <ac:spMk id="19" creationId="{5252A847-DE45-4FA3-A1F8-EEBEB845FF8E}"/>
          </ac:spMkLst>
        </pc:spChg>
      </pc:sldChg>
      <pc:sldChg chg="modSp">
        <pc:chgData name="Eleanor Simpson" userId="975f5492-d74c-431c-90fe-9bfc34b8124b" providerId="ADAL" clId="{964A6539-774C-4795-8D6B-1B1DBAF732E1}" dt="2019-09-24T13:31:33.896" v="851" actId="20577"/>
        <pc:sldMkLst>
          <pc:docMk/>
          <pc:sldMk cId="2180121276" sldId="398"/>
        </pc:sldMkLst>
        <pc:spChg chg="mod">
          <ac:chgData name="Eleanor Simpson" userId="975f5492-d74c-431c-90fe-9bfc34b8124b" providerId="ADAL" clId="{964A6539-774C-4795-8D6B-1B1DBAF732E1}" dt="2019-09-24T13:31:33.896" v="851" actId="20577"/>
          <ac:spMkLst>
            <pc:docMk/>
            <pc:sldMk cId="2180121276" sldId="398"/>
            <ac:spMk id="19" creationId="{5252A847-DE45-4FA3-A1F8-EEBEB845FF8E}"/>
          </ac:spMkLst>
        </pc:spChg>
      </pc:sldChg>
      <pc:sldChg chg="del">
        <pc:chgData name="Eleanor Simpson" userId="975f5492-d74c-431c-90fe-9bfc34b8124b" providerId="ADAL" clId="{964A6539-774C-4795-8D6B-1B1DBAF732E1}" dt="2019-09-24T12:50:57.039" v="199" actId="2696"/>
        <pc:sldMkLst>
          <pc:docMk/>
          <pc:sldMk cId="2168921511" sldId="399"/>
        </pc:sldMkLst>
      </pc:sldChg>
      <pc:sldChg chg="del">
        <pc:chgData name="Eleanor Simpson" userId="975f5492-d74c-431c-90fe-9bfc34b8124b" providerId="ADAL" clId="{964A6539-774C-4795-8D6B-1B1DBAF732E1}" dt="2019-09-24T13:31:39.935" v="852" actId="2696"/>
        <pc:sldMkLst>
          <pc:docMk/>
          <pc:sldMk cId="4237545870" sldId="401"/>
        </pc:sldMkLst>
      </pc:sldChg>
      <pc:sldChg chg="modSp">
        <pc:chgData name="Eleanor Simpson" userId="975f5492-d74c-431c-90fe-9bfc34b8124b" providerId="ADAL" clId="{964A6539-774C-4795-8D6B-1B1DBAF732E1}" dt="2019-09-25T06:47:42.836" v="1367" actId="313"/>
        <pc:sldMkLst>
          <pc:docMk/>
          <pc:sldMk cId="655910500" sldId="404"/>
        </pc:sldMkLst>
        <pc:spChg chg="mod">
          <ac:chgData name="Eleanor Simpson" userId="975f5492-d74c-431c-90fe-9bfc34b8124b" providerId="ADAL" clId="{964A6539-774C-4795-8D6B-1B1DBAF732E1}" dt="2019-09-25T06:47:42.836" v="1367" actId="313"/>
          <ac:spMkLst>
            <pc:docMk/>
            <pc:sldMk cId="655910500" sldId="404"/>
            <ac:spMk id="19" creationId="{5252A847-DE45-4FA3-A1F8-EEBEB845FF8E}"/>
          </ac:spMkLst>
        </pc:spChg>
      </pc:sldChg>
      <pc:sldChg chg="modSp">
        <pc:chgData name="Eleanor Simpson" userId="975f5492-d74c-431c-90fe-9bfc34b8124b" providerId="ADAL" clId="{964A6539-774C-4795-8D6B-1B1DBAF732E1}" dt="2019-09-25T06:52:03.717" v="1422" actId="6549"/>
        <pc:sldMkLst>
          <pc:docMk/>
          <pc:sldMk cId="1287478098" sldId="413"/>
        </pc:sldMkLst>
        <pc:spChg chg="mod">
          <ac:chgData name="Eleanor Simpson" userId="975f5492-d74c-431c-90fe-9bfc34b8124b" providerId="ADAL" clId="{964A6539-774C-4795-8D6B-1B1DBAF732E1}" dt="2019-09-25T06:52:03.717" v="1422" actId="6549"/>
          <ac:spMkLst>
            <pc:docMk/>
            <pc:sldMk cId="1287478098" sldId="413"/>
            <ac:spMk id="6" creationId="{0D9C3E15-5D22-401D-9037-2706A78D75B3}"/>
          </ac:spMkLst>
        </pc:spChg>
        <pc:spChg chg="mod">
          <ac:chgData name="Eleanor Simpson" userId="975f5492-d74c-431c-90fe-9bfc34b8124b" providerId="ADAL" clId="{964A6539-774C-4795-8D6B-1B1DBAF732E1}" dt="2019-09-25T06:49:44.785" v="1388" actId="20577"/>
          <ac:spMkLst>
            <pc:docMk/>
            <pc:sldMk cId="1287478098" sldId="413"/>
            <ac:spMk id="7" creationId="{5F1995C4-C1BA-4FD0-A1C8-DE83422DE496}"/>
          </ac:spMkLst>
        </pc:spChg>
        <pc:spChg chg="mod">
          <ac:chgData name="Eleanor Simpson" userId="975f5492-d74c-431c-90fe-9bfc34b8124b" providerId="ADAL" clId="{964A6539-774C-4795-8D6B-1B1DBAF732E1}" dt="2019-09-25T06:48:20.034" v="1376" actId="6549"/>
          <ac:spMkLst>
            <pc:docMk/>
            <pc:sldMk cId="1287478098" sldId="413"/>
            <ac:spMk id="8" creationId="{33410855-0D1F-40FE-BA71-CC36EC954874}"/>
          </ac:spMkLst>
        </pc:spChg>
        <pc:spChg chg="mod">
          <ac:chgData name="Eleanor Simpson" userId="975f5492-d74c-431c-90fe-9bfc34b8124b" providerId="ADAL" clId="{964A6539-774C-4795-8D6B-1B1DBAF732E1}" dt="2019-09-25T06:48:02.402" v="1368"/>
          <ac:spMkLst>
            <pc:docMk/>
            <pc:sldMk cId="1287478098" sldId="413"/>
            <ac:spMk id="19" creationId="{5252A847-DE45-4FA3-A1F8-EEBEB845FF8E}"/>
          </ac:spMkLst>
        </pc:spChg>
      </pc:sldChg>
      <pc:sldChg chg="addSp delSp modSp">
        <pc:chgData name="Eleanor Simpson" userId="975f5492-d74c-431c-90fe-9bfc34b8124b" providerId="ADAL" clId="{964A6539-774C-4795-8D6B-1B1DBAF732E1}" dt="2019-09-25T06:45:14.337" v="1324"/>
        <pc:sldMkLst>
          <pc:docMk/>
          <pc:sldMk cId="2044659975" sldId="414"/>
        </pc:sldMkLst>
        <pc:spChg chg="add del">
          <ac:chgData name="Eleanor Simpson" userId="975f5492-d74c-431c-90fe-9bfc34b8124b" providerId="ADAL" clId="{964A6539-774C-4795-8D6B-1B1DBAF732E1}" dt="2019-09-24T13:10:04.011" v="345"/>
          <ac:spMkLst>
            <pc:docMk/>
            <pc:sldMk cId="2044659975" sldId="414"/>
            <ac:spMk id="3" creationId="{A148218B-AEC5-461B-B26C-FD01D56990E7}"/>
          </ac:spMkLst>
        </pc:spChg>
        <pc:spChg chg="mod">
          <ac:chgData name="Eleanor Simpson" userId="975f5492-d74c-431c-90fe-9bfc34b8124b" providerId="ADAL" clId="{964A6539-774C-4795-8D6B-1B1DBAF732E1}" dt="2019-09-24T12:52:39.384" v="247" actId="207"/>
          <ac:spMkLst>
            <pc:docMk/>
            <pc:sldMk cId="2044659975" sldId="414"/>
            <ac:spMk id="19" creationId="{5252A847-DE45-4FA3-A1F8-EEBEB845FF8E}"/>
          </ac:spMkLst>
        </pc:spChg>
        <pc:graphicFrameChg chg="modGraphic">
          <ac:chgData name="Eleanor Simpson" userId="975f5492-d74c-431c-90fe-9bfc34b8124b" providerId="ADAL" clId="{964A6539-774C-4795-8D6B-1B1DBAF732E1}" dt="2019-09-24T13:03:35.070" v="341" actId="20577"/>
          <ac:graphicFrameMkLst>
            <pc:docMk/>
            <pc:sldMk cId="2044659975" sldId="414"/>
            <ac:graphicFrameMk id="7" creationId="{ABBE54BE-6585-47F1-9C13-2613C26B3D5C}"/>
          </ac:graphicFrameMkLst>
        </pc:graphicFrameChg>
        <pc:picChg chg="add del">
          <ac:chgData name="Eleanor Simpson" userId="975f5492-d74c-431c-90fe-9bfc34b8124b" providerId="ADAL" clId="{964A6539-774C-4795-8D6B-1B1DBAF732E1}" dt="2019-09-24T13:09:59.389" v="343"/>
          <ac:picMkLst>
            <pc:docMk/>
            <pc:sldMk cId="2044659975" sldId="414"/>
            <ac:picMk id="2" creationId="{9F6E4EA8-9105-44F6-B839-51C3394B7FD5}"/>
          </ac:picMkLst>
        </pc:picChg>
        <pc:picChg chg="add mod">
          <ac:chgData name="Eleanor Simpson" userId="975f5492-d74c-431c-90fe-9bfc34b8124b" providerId="ADAL" clId="{964A6539-774C-4795-8D6B-1B1DBAF732E1}" dt="2019-09-24T13:15:28.765" v="568" actId="12788"/>
          <ac:picMkLst>
            <pc:docMk/>
            <pc:sldMk cId="2044659975" sldId="414"/>
            <ac:picMk id="5" creationId="{7F70667B-4627-4987-964C-EEB6B212EA08}"/>
          </ac:picMkLst>
        </pc:picChg>
        <pc:picChg chg="add del mod modCrop">
          <ac:chgData name="Eleanor Simpson" userId="975f5492-d74c-431c-90fe-9bfc34b8124b" providerId="ADAL" clId="{964A6539-774C-4795-8D6B-1B1DBAF732E1}" dt="2019-09-25T06:45:13.506" v="1323" actId="478"/>
          <ac:picMkLst>
            <pc:docMk/>
            <pc:sldMk cId="2044659975" sldId="414"/>
            <ac:picMk id="6" creationId="{314AF9F4-1215-4E6B-AED0-9258740FD7C7}"/>
          </ac:picMkLst>
        </pc:picChg>
        <pc:picChg chg="add mod modCrop">
          <ac:chgData name="Eleanor Simpson" userId="975f5492-d74c-431c-90fe-9bfc34b8124b" providerId="ADAL" clId="{964A6539-774C-4795-8D6B-1B1DBAF732E1}" dt="2019-09-24T13:15:22.494" v="567" actId="12788"/>
          <ac:picMkLst>
            <pc:docMk/>
            <pc:sldMk cId="2044659975" sldId="414"/>
            <ac:picMk id="8" creationId="{4B96BDD4-32F2-41E3-A0F3-EDF58E4C9134}"/>
          </ac:picMkLst>
        </pc:picChg>
        <pc:picChg chg="add mod modCrop">
          <ac:chgData name="Eleanor Simpson" userId="975f5492-d74c-431c-90fe-9bfc34b8124b" providerId="ADAL" clId="{964A6539-774C-4795-8D6B-1B1DBAF732E1}" dt="2019-09-24T13:15:22.494" v="567" actId="12788"/>
          <ac:picMkLst>
            <pc:docMk/>
            <pc:sldMk cId="2044659975" sldId="414"/>
            <ac:picMk id="9" creationId="{1F182605-760F-422E-A6C8-B5CC89899E0E}"/>
          </ac:picMkLst>
        </pc:picChg>
        <pc:picChg chg="add">
          <ac:chgData name="Eleanor Simpson" userId="975f5492-d74c-431c-90fe-9bfc34b8124b" providerId="ADAL" clId="{964A6539-774C-4795-8D6B-1B1DBAF732E1}" dt="2019-09-25T06:45:14.337" v="1324"/>
          <ac:picMkLst>
            <pc:docMk/>
            <pc:sldMk cId="2044659975" sldId="414"/>
            <ac:picMk id="11" creationId="{03970791-20D9-4B72-BAD7-AEFA3B5955E0}"/>
          </ac:picMkLst>
        </pc:picChg>
        <pc:picChg chg="del">
          <ac:chgData name="Eleanor Simpson" userId="975f5492-d74c-431c-90fe-9bfc34b8124b" providerId="ADAL" clId="{964A6539-774C-4795-8D6B-1B1DBAF732E1}" dt="2019-09-24T13:15:08.151" v="494" actId="478"/>
          <ac:picMkLst>
            <pc:docMk/>
            <pc:sldMk cId="2044659975" sldId="414"/>
            <ac:picMk id="14" creationId="{0021EC00-5DA3-41FB-A5D4-3701AC16CAE8}"/>
          </ac:picMkLst>
        </pc:picChg>
        <pc:picChg chg="del">
          <ac:chgData name="Eleanor Simpson" userId="975f5492-d74c-431c-90fe-9bfc34b8124b" providerId="ADAL" clId="{964A6539-774C-4795-8D6B-1B1DBAF732E1}" dt="2019-09-24T13:11:39.782" v="370" actId="478"/>
          <ac:picMkLst>
            <pc:docMk/>
            <pc:sldMk cId="2044659975" sldId="414"/>
            <ac:picMk id="15" creationId="{74E49475-A054-454E-BAEE-0F833E368712}"/>
          </ac:picMkLst>
        </pc:picChg>
        <pc:picChg chg="del">
          <ac:chgData name="Eleanor Simpson" userId="975f5492-d74c-431c-90fe-9bfc34b8124b" providerId="ADAL" clId="{964A6539-774C-4795-8D6B-1B1DBAF732E1}" dt="2019-09-24T13:13:32.417" v="416" actId="478"/>
          <ac:picMkLst>
            <pc:docMk/>
            <pc:sldMk cId="2044659975" sldId="414"/>
            <ac:picMk id="20" creationId="{CC81690D-91FA-4905-945B-F3D33AD78BD0}"/>
          </ac:picMkLst>
        </pc:picChg>
        <pc:picChg chg="del">
          <ac:chgData name="Eleanor Simpson" userId="975f5492-d74c-431c-90fe-9bfc34b8124b" providerId="ADAL" clId="{964A6539-774C-4795-8D6B-1B1DBAF732E1}" dt="2019-09-24T13:10:34.813" v="357" actId="478"/>
          <ac:picMkLst>
            <pc:docMk/>
            <pc:sldMk cId="2044659975" sldId="414"/>
            <ac:picMk id="21" creationId="{A3554246-4F04-49B9-846F-70082A74F8DA}"/>
          </ac:picMkLst>
        </pc:picChg>
      </pc:sldChg>
      <pc:sldChg chg="del">
        <pc:chgData name="Eleanor Simpson" userId="975f5492-d74c-431c-90fe-9bfc34b8124b" providerId="ADAL" clId="{964A6539-774C-4795-8D6B-1B1DBAF732E1}" dt="2019-09-24T13:15:35.148" v="569" actId="2696"/>
        <pc:sldMkLst>
          <pc:docMk/>
          <pc:sldMk cId="2589206459" sldId="415"/>
        </pc:sldMkLst>
      </pc:sldChg>
      <pc:sldChg chg="addSp delSp modSp">
        <pc:chgData name="Eleanor Simpson" userId="975f5492-d74c-431c-90fe-9bfc34b8124b" providerId="ADAL" clId="{964A6539-774C-4795-8D6B-1B1DBAF732E1}" dt="2019-09-25T06:46:03.107" v="1325" actId="6549"/>
        <pc:sldMkLst>
          <pc:docMk/>
          <pc:sldMk cId="2590233641" sldId="417"/>
        </pc:sldMkLst>
        <pc:spChg chg="mod">
          <ac:chgData name="Eleanor Simpson" userId="975f5492-d74c-431c-90fe-9bfc34b8124b" providerId="ADAL" clId="{964A6539-774C-4795-8D6B-1B1DBAF732E1}" dt="2019-09-24T13:49:51.112" v="1242" actId="164"/>
          <ac:spMkLst>
            <pc:docMk/>
            <pc:sldMk cId="2590233641" sldId="417"/>
            <ac:spMk id="7" creationId="{26588631-AC4F-4968-ACC0-C16F081517F5}"/>
          </ac:spMkLst>
        </pc:spChg>
        <pc:spChg chg="mod">
          <ac:chgData name="Eleanor Simpson" userId="975f5492-d74c-431c-90fe-9bfc34b8124b" providerId="ADAL" clId="{964A6539-774C-4795-8D6B-1B1DBAF732E1}" dt="2019-09-24T13:37:29.611" v="1057" actId="403"/>
          <ac:spMkLst>
            <pc:docMk/>
            <pc:sldMk cId="2590233641" sldId="417"/>
            <ac:spMk id="11" creationId="{8C7B038A-872D-436D-A90F-9866AB7727DC}"/>
          </ac:spMkLst>
        </pc:spChg>
        <pc:spChg chg="mod">
          <ac:chgData name="Eleanor Simpson" userId="975f5492-d74c-431c-90fe-9bfc34b8124b" providerId="ADAL" clId="{964A6539-774C-4795-8D6B-1B1DBAF732E1}" dt="2019-09-24T13:37:29.611" v="1057" actId="403"/>
          <ac:spMkLst>
            <pc:docMk/>
            <pc:sldMk cId="2590233641" sldId="417"/>
            <ac:spMk id="12" creationId="{C35C576B-DE7D-4966-9488-D4246CB23527}"/>
          </ac:spMkLst>
        </pc:spChg>
        <pc:spChg chg="mod">
          <ac:chgData name="Eleanor Simpson" userId="975f5492-d74c-431c-90fe-9bfc34b8124b" providerId="ADAL" clId="{964A6539-774C-4795-8D6B-1B1DBAF732E1}" dt="2019-09-24T13:37:29.611" v="1057" actId="403"/>
          <ac:spMkLst>
            <pc:docMk/>
            <pc:sldMk cId="2590233641" sldId="417"/>
            <ac:spMk id="13" creationId="{653EFB31-7A93-4FF4-9118-037E40D73912}"/>
          </ac:spMkLst>
        </pc:spChg>
        <pc:spChg chg="mod">
          <ac:chgData name="Eleanor Simpson" userId="975f5492-d74c-431c-90fe-9bfc34b8124b" providerId="ADAL" clId="{964A6539-774C-4795-8D6B-1B1DBAF732E1}" dt="2019-09-24T13:49:16.795" v="1241" actId="20577"/>
          <ac:spMkLst>
            <pc:docMk/>
            <pc:sldMk cId="2590233641" sldId="417"/>
            <ac:spMk id="14" creationId="{02063733-CB6A-42AF-BFE5-587FF6D5EA87}"/>
          </ac:spMkLst>
        </pc:spChg>
        <pc:spChg chg="mod">
          <ac:chgData name="Eleanor Simpson" userId="975f5492-d74c-431c-90fe-9bfc34b8124b" providerId="ADAL" clId="{964A6539-774C-4795-8D6B-1B1DBAF732E1}" dt="2019-09-24T13:37:29.611" v="1057" actId="403"/>
          <ac:spMkLst>
            <pc:docMk/>
            <pc:sldMk cId="2590233641" sldId="417"/>
            <ac:spMk id="15" creationId="{7A355321-9C35-4610-AD6D-41F5B383EC28}"/>
          </ac:spMkLst>
        </pc:spChg>
        <pc:spChg chg="mod">
          <ac:chgData name="Eleanor Simpson" userId="975f5492-d74c-431c-90fe-9bfc34b8124b" providerId="ADAL" clId="{964A6539-774C-4795-8D6B-1B1DBAF732E1}" dt="2019-09-25T06:46:03.107" v="1325" actId="6549"/>
          <ac:spMkLst>
            <pc:docMk/>
            <pc:sldMk cId="2590233641" sldId="417"/>
            <ac:spMk id="19" creationId="{5252A847-DE45-4FA3-A1F8-EEBEB845FF8E}"/>
          </ac:spMkLst>
        </pc:spChg>
        <pc:spChg chg="mod">
          <ac:chgData name="Eleanor Simpson" userId="975f5492-d74c-431c-90fe-9bfc34b8124b" providerId="ADAL" clId="{964A6539-774C-4795-8D6B-1B1DBAF732E1}" dt="2019-09-24T13:37:29.611" v="1057" actId="403"/>
          <ac:spMkLst>
            <pc:docMk/>
            <pc:sldMk cId="2590233641" sldId="417"/>
            <ac:spMk id="20" creationId="{DEE4755F-56BE-4E83-8D8B-17CC18751229}"/>
          </ac:spMkLst>
        </pc:spChg>
        <pc:spChg chg="mod">
          <ac:chgData name="Eleanor Simpson" userId="975f5492-d74c-431c-90fe-9bfc34b8124b" providerId="ADAL" clId="{964A6539-774C-4795-8D6B-1B1DBAF732E1}" dt="2019-09-24T13:37:29.611" v="1057" actId="403"/>
          <ac:spMkLst>
            <pc:docMk/>
            <pc:sldMk cId="2590233641" sldId="417"/>
            <ac:spMk id="21" creationId="{DBF8AEBB-6468-4C28-902A-9593235BDBF1}"/>
          </ac:spMkLst>
        </pc:spChg>
        <pc:spChg chg="mod">
          <ac:chgData name="Eleanor Simpson" userId="975f5492-d74c-431c-90fe-9bfc34b8124b" providerId="ADAL" clId="{964A6539-774C-4795-8D6B-1B1DBAF732E1}" dt="2019-09-24T13:49:10.898" v="1239" actId="20577"/>
          <ac:spMkLst>
            <pc:docMk/>
            <pc:sldMk cId="2590233641" sldId="417"/>
            <ac:spMk id="22" creationId="{59A5094F-408C-455F-86B7-25F03E4DB51E}"/>
          </ac:spMkLst>
        </pc:spChg>
        <pc:grpChg chg="add mod">
          <ac:chgData name="Eleanor Simpson" userId="975f5492-d74c-431c-90fe-9bfc34b8124b" providerId="ADAL" clId="{964A6539-774C-4795-8D6B-1B1DBAF732E1}" dt="2019-09-24T13:49:57.164" v="1243" actId="12788"/>
          <ac:grpSpMkLst>
            <pc:docMk/>
            <pc:sldMk cId="2590233641" sldId="417"/>
            <ac:grpSpMk id="3" creationId="{68BDDB74-CAE8-43BC-812A-238B639E2EAA}"/>
          </ac:grpSpMkLst>
        </pc:grpChg>
        <pc:grpChg chg="add mod">
          <ac:chgData name="Eleanor Simpson" userId="975f5492-d74c-431c-90fe-9bfc34b8124b" providerId="ADAL" clId="{964A6539-774C-4795-8D6B-1B1DBAF732E1}" dt="2019-09-24T13:49:57.164" v="1243" actId="12788"/>
          <ac:grpSpMkLst>
            <pc:docMk/>
            <pc:sldMk cId="2590233641" sldId="417"/>
            <ac:grpSpMk id="10" creationId="{A5EE87FE-31AE-4D07-B5ED-0176DD7D7441}"/>
          </ac:grpSpMkLst>
        </pc:grpChg>
        <pc:picChg chg="add del mod modCrop">
          <ac:chgData name="Eleanor Simpson" userId="975f5492-d74c-431c-90fe-9bfc34b8124b" providerId="ADAL" clId="{964A6539-774C-4795-8D6B-1B1DBAF732E1}" dt="2019-09-24T13:49:51.112" v="1242" actId="164"/>
          <ac:picMkLst>
            <pc:docMk/>
            <pc:sldMk cId="2590233641" sldId="417"/>
            <ac:picMk id="2" creationId="{756A394C-171D-4B92-8A0D-60A1D30A8B73}"/>
          </ac:picMkLst>
        </pc:picChg>
        <pc:picChg chg="add del mod">
          <ac:chgData name="Eleanor Simpson" userId="975f5492-d74c-431c-90fe-9bfc34b8124b" providerId="ADAL" clId="{964A6539-774C-4795-8D6B-1B1DBAF732E1}" dt="2019-09-24T13:48:13.206" v="1180" actId="478"/>
          <ac:picMkLst>
            <pc:docMk/>
            <pc:sldMk cId="2590233641" sldId="417"/>
            <ac:picMk id="8" creationId="{BB211A52-07F4-4066-BABA-E2B512854CDD}"/>
          </ac:picMkLst>
        </pc:picChg>
      </pc:sldChg>
      <pc:sldChg chg="del">
        <pc:chgData name="Eleanor Simpson" userId="975f5492-d74c-431c-90fe-9bfc34b8124b" providerId="ADAL" clId="{964A6539-774C-4795-8D6B-1B1DBAF732E1}" dt="2019-09-24T13:50:43.274" v="1244" actId="2696"/>
        <pc:sldMkLst>
          <pc:docMk/>
          <pc:sldMk cId="937155532" sldId="418"/>
        </pc:sldMkLst>
      </pc:sldChg>
      <pc:sldChg chg="modSp">
        <pc:chgData name="Eleanor Simpson" userId="975f5492-d74c-431c-90fe-9bfc34b8124b" providerId="ADAL" clId="{964A6539-774C-4795-8D6B-1B1DBAF732E1}" dt="2019-09-25T08:49:25.516" v="1667" actId="20577"/>
        <pc:sldMkLst>
          <pc:docMk/>
          <pc:sldMk cId="607871287" sldId="419"/>
        </pc:sldMkLst>
        <pc:spChg chg="mod">
          <ac:chgData name="Eleanor Simpson" userId="975f5492-d74c-431c-90fe-9bfc34b8124b" providerId="ADAL" clId="{964A6539-774C-4795-8D6B-1B1DBAF732E1}" dt="2019-09-25T08:49:25.516" v="1667" actId="20577"/>
          <ac:spMkLst>
            <pc:docMk/>
            <pc:sldMk cId="607871287" sldId="419"/>
            <ac:spMk id="19" creationId="{5252A847-DE45-4FA3-A1F8-EEBEB845FF8E}"/>
          </ac:spMkLst>
        </pc:spChg>
      </pc:sldChg>
      <pc:sldChg chg="modSp">
        <pc:chgData name="Eleanor Simpson" userId="975f5492-d74c-431c-90fe-9bfc34b8124b" providerId="ADAL" clId="{964A6539-774C-4795-8D6B-1B1DBAF732E1}" dt="2019-09-25T08:49:11.630" v="1665" actId="20577"/>
        <pc:sldMkLst>
          <pc:docMk/>
          <pc:sldMk cId="1883363685" sldId="420"/>
        </pc:sldMkLst>
        <pc:spChg chg="mod">
          <ac:chgData name="Eleanor Simpson" userId="975f5492-d74c-431c-90fe-9bfc34b8124b" providerId="ADAL" clId="{964A6539-774C-4795-8D6B-1B1DBAF732E1}" dt="2019-09-25T08:49:11.630" v="1665" actId="20577"/>
          <ac:spMkLst>
            <pc:docMk/>
            <pc:sldMk cId="1883363685" sldId="420"/>
            <ac:spMk id="19" creationId="{5252A847-DE45-4FA3-A1F8-EEBEB845FF8E}"/>
          </ac:spMkLst>
        </pc:spChg>
      </pc:sldChg>
      <pc:sldChg chg="modSp">
        <pc:chgData name="Eleanor Simpson" userId="975f5492-d74c-431c-90fe-9bfc34b8124b" providerId="ADAL" clId="{964A6539-774C-4795-8D6B-1B1DBAF732E1}" dt="2019-09-25T08:49:41.823" v="1750" actId="20577"/>
        <pc:sldMkLst>
          <pc:docMk/>
          <pc:sldMk cId="409763220" sldId="422"/>
        </pc:sldMkLst>
        <pc:spChg chg="mod">
          <ac:chgData name="Eleanor Simpson" userId="975f5492-d74c-431c-90fe-9bfc34b8124b" providerId="ADAL" clId="{964A6539-774C-4795-8D6B-1B1DBAF732E1}" dt="2019-09-25T08:49:41.823" v="1750" actId="20577"/>
          <ac:spMkLst>
            <pc:docMk/>
            <pc:sldMk cId="409763220" sldId="422"/>
            <ac:spMk id="19" creationId="{5252A847-DE45-4FA3-A1F8-EEBEB845FF8E}"/>
          </ac:spMkLst>
        </pc:spChg>
      </pc:sldChg>
      <pc:sldChg chg="addSp delSp add ord">
        <pc:chgData name="Eleanor Simpson" userId="975f5492-d74c-431c-90fe-9bfc34b8124b" providerId="ADAL" clId="{964A6539-774C-4795-8D6B-1B1DBAF732E1}" dt="2019-09-24T11:40:00.515" v="5"/>
        <pc:sldMkLst>
          <pc:docMk/>
          <pc:sldMk cId="2575052667" sldId="423"/>
        </pc:sldMkLst>
        <pc:spChg chg="del">
          <ac:chgData name="Eleanor Simpson" userId="975f5492-d74c-431c-90fe-9bfc34b8124b" providerId="ADAL" clId="{964A6539-774C-4795-8D6B-1B1DBAF732E1}" dt="2019-09-24T11:15:45.173" v="3" actId="478"/>
          <ac:spMkLst>
            <pc:docMk/>
            <pc:sldMk cId="2575052667" sldId="423"/>
            <ac:spMk id="2" creationId="{4C0CE92D-32E1-4BA5-BA6F-5FEF49521E95}"/>
          </ac:spMkLst>
        </pc:spChg>
        <pc:spChg chg="del">
          <ac:chgData name="Eleanor Simpson" userId="975f5492-d74c-431c-90fe-9bfc34b8124b" providerId="ADAL" clId="{964A6539-774C-4795-8D6B-1B1DBAF732E1}" dt="2019-09-24T11:15:41.888" v="2" actId="478"/>
          <ac:spMkLst>
            <pc:docMk/>
            <pc:sldMk cId="2575052667" sldId="423"/>
            <ac:spMk id="3" creationId="{7450117C-BA37-4C8A-8305-D7C0B95D754B}"/>
          </ac:spMkLst>
        </pc:spChg>
        <pc:spChg chg="add">
          <ac:chgData name="Eleanor Simpson" userId="975f5492-d74c-431c-90fe-9bfc34b8124b" providerId="ADAL" clId="{964A6539-774C-4795-8D6B-1B1DBAF732E1}" dt="2019-09-24T11:39:48.588" v="4"/>
          <ac:spMkLst>
            <pc:docMk/>
            <pc:sldMk cId="2575052667" sldId="423"/>
            <ac:spMk id="4" creationId="{2B24F279-363A-48EA-9F37-EB99BF1AAF9A}"/>
          </ac:spMkLst>
        </pc:spChg>
        <pc:picChg chg="add">
          <ac:chgData name="Eleanor Simpson" userId="975f5492-d74c-431c-90fe-9bfc34b8124b" providerId="ADAL" clId="{964A6539-774C-4795-8D6B-1B1DBAF732E1}" dt="2019-09-24T11:40:00.515" v="5"/>
          <ac:picMkLst>
            <pc:docMk/>
            <pc:sldMk cId="2575052667" sldId="423"/>
            <ac:picMk id="5" creationId="{5105F167-905E-4E4F-8C4C-29159B6FFA3E}"/>
          </ac:picMkLst>
        </pc:picChg>
      </pc:sldChg>
      <pc:sldChg chg="delSp modSp add">
        <pc:chgData name="Eleanor Simpson" userId="975f5492-d74c-431c-90fe-9bfc34b8124b" providerId="ADAL" clId="{964A6539-774C-4795-8D6B-1B1DBAF732E1}" dt="2019-09-24T11:43:57.295" v="71"/>
        <pc:sldMkLst>
          <pc:docMk/>
          <pc:sldMk cId="3710364101" sldId="424"/>
        </pc:sldMkLst>
        <pc:grpChg chg="del">
          <ac:chgData name="Eleanor Simpson" userId="975f5492-d74c-431c-90fe-9bfc34b8124b" providerId="ADAL" clId="{964A6539-774C-4795-8D6B-1B1DBAF732E1}" dt="2019-09-24T11:43:13.907" v="59" actId="478"/>
          <ac:grpSpMkLst>
            <pc:docMk/>
            <pc:sldMk cId="3710364101" sldId="424"/>
            <ac:grpSpMk id="3" creationId="{016F3214-C127-4880-AF25-1A7AF9BF66CD}"/>
          </ac:grpSpMkLst>
        </pc:grpChg>
        <pc:graphicFrameChg chg="mod modGraphic">
          <ac:chgData name="Eleanor Simpson" userId="975f5492-d74c-431c-90fe-9bfc34b8124b" providerId="ADAL" clId="{964A6539-774C-4795-8D6B-1B1DBAF732E1}" dt="2019-09-24T11:43:57.295" v="71"/>
          <ac:graphicFrameMkLst>
            <pc:docMk/>
            <pc:sldMk cId="3710364101" sldId="424"/>
            <ac:graphicFrameMk id="7" creationId="{819141FC-B7D4-4D95-BA78-75F8519A1174}"/>
          </ac:graphicFrameMkLst>
        </pc:graphicFrameChg>
      </pc:sldChg>
      <pc:sldChg chg="modSp add">
        <pc:chgData name="Eleanor Simpson" userId="975f5492-d74c-431c-90fe-9bfc34b8124b" providerId="ADAL" clId="{964A6539-774C-4795-8D6B-1B1DBAF732E1}" dt="2019-09-24T11:50:46.830" v="142" actId="207"/>
        <pc:sldMkLst>
          <pc:docMk/>
          <pc:sldMk cId="3296547684" sldId="425"/>
        </pc:sldMkLst>
        <pc:graphicFrameChg chg="modGraphic">
          <ac:chgData name="Eleanor Simpson" userId="975f5492-d74c-431c-90fe-9bfc34b8124b" providerId="ADAL" clId="{964A6539-774C-4795-8D6B-1B1DBAF732E1}" dt="2019-09-24T11:50:46.830" v="142" actId="207"/>
          <ac:graphicFrameMkLst>
            <pc:docMk/>
            <pc:sldMk cId="3296547684" sldId="425"/>
            <ac:graphicFrameMk id="6" creationId="{22163BCA-7AEF-4F07-AA26-78DDE8349C2F}"/>
          </ac:graphicFrameMkLst>
        </pc:graphicFrameChg>
      </pc:sldChg>
      <pc:sldChg chg="addSp modSp add">
        <pc:chgData name="Eleanor Simpson" userId="975f5492-d74c-431c-90fe-9bfc34b8124b" providerId="ADAL" clId="{964A6539-774C-4795-8D6B-1B1DBAF732E1}" dt="2019-09-24T13:32:54.510" v="867" actId="1076"/>
        <pc:sldMkLst>
          <pc:docMk/>
          <pc:sldMk cId="1660498339" sldId="426"/>
        </pc:sldMkLst>
        <pc:spChg chg="add mod">
          <ac:chgData name="Eleanor Simpson" userId="975f5492-d74c-431c-90fe-9bfc34b8124b" providerId="ADAL" clId="{964A6539-774C-4795-8D6B-1B1DBAF732E1}" dt="2019-09-24T12:52:04.908" v="245" actId="1582"/>
          <ac:spMkLst>
            <pc:docMk/>
            <pc:sldMk cId="1660498339" sldId="426"/>
            <ac:spMk id="2" creationId="{C6B2E277-1706-42FA-81D7-4B25527A2148}"/>
          </ac:spMkLst>
        </pc:spChg>
        <pc:spChg chg="mod">
          <ac:chgData name="Eleanor Simpson" userId="975f5492-d74c-431c-90fe-9bfc34b8124b" providerId="ADAL" clId="{964A6539-774C-4795-8D6B-1B1DBAF732E1}" dt="2019-09-24T13:32:54.510" v="867" actId="1076"/>
          <ac:spMkLst>
            <pc:docMk/>
            <pc:sldMk cId="1660498339" sldId="426"/>
            <ac:spMk id="19" creationId="{5252A847-DE45-4FA3-A1F8-EEBEB845FF8E}"/>
          </ac:spMkLst>
        </pc:spChg>
      </pc:sldChg>
      <pc:sldChg chg="modSp add">
        <pc:chgData name="Eleanor Simpson" userId="975f5492-d74c-431c-90fe-9bfc34b8124b" providerId="ADAL" clId="{964A6539-774C-4795-8D6B-1B1DBAF732E1}" dt="2019-09-24T13:17:01.853" v="622" actId="1038"/>
        <pc:sldMkLst>
          <pc:docMk/>
          <pc:sldMk cId="3674781836" sldId="427"/>
        </pc:sldMkLst>
        <pc:graphicFrameChg chg="mod modGraphic">
          <ac:chgData name="Eleanor Simpson" userId="975f5492-d74c-431c-90fe-9bfc34b8124b" providerId="ADAL" clId="{964A6539-774C-4795-8D6B-1B1DBAF732E1}" dt="2019-09-24T13:16:51.119" v="604" actId="207"/>
          <ac:graphicFrameMkLst>
            <pc:docMk/>
            <pc:sldMk cId="3674781836" sldId="427"/>
            <ac:graphicFrameMk id="7" creationId="{ABBE54BE-6585-47F1-9C13-2613C26B3D5C}"/>
          </ac:graphicFrameMkLst>
        </pc:graphicFrameChg>
        <pc:picChg chg="mod">
          <ac:chgData name="Eleanor Simpson" userId="975f5492-d74c-431c-90fe-9bfc34b8124b" providerId="ADAL" clId="{964A6539-774C-4795-8D6B-1B1DBAF732E1}" dt="2019-09-24T13:17:01.853" v="622" actId="1038"/>
          <ac:picMkLst>
            <pc:docMk/>
            <pc:sldMk cId="3674781836" sldId="427"/>
            <ac:picMk id="6" creationId="{314AF9F4-1215-4E6B-AED0-9258740FD7C7}"/>
          </ac:picMkLst>
        </pc:picChg>
      </pc:sldChg>
      <pc:sldChg chg="addSp delSp modSp add">
        <pc:chgData name="Eleanor Simpson" userId="975f5492-d74c-431c-90fe-9bfc34b8124b" providerId="ADAL" clId="{964A6539-774C-4795-8D6B-1B1DBAF732E1}" dt="2019-09-25T08:47:46.975" v="1581" actId="14100"/>
        <pc:sldMkLst>
          <pc:docMk/>
          <pc:sldMk cId="4267009151" sldId="428"/>
        </pc:sldMkLst>
        <pc:spChg chg="add mod">
          <ac:chgData name="Eleanor Simpson" userId="975f5492-d74c-431c-90fe-9bfc34b8124b" providerId="ADAL" clId="{964A6539-774C-4795-8D6B-1B1DBAF732E1}" dt="2019-09-25T08:47:46.975" v="1581" actId="14100"/>
          <ac:spMkLst>
            <pc:docMk/>
            <pc:sldMk cId="4267009151" sldId="428"/>
            <ac:spMk id="6" creationId="{78E423DD-5005-4CCB-89C0-3785B79A28B6}"/>
          </ac:spMkLst>
        </pc:spChg>
        <pc:spChg chg="add mod">
          <ac:chgData name="Eleanor Simpson" userId="975f5492-d74c-431c-90fe-9bfc34b8124b" providerId="ADAL" clId="{964A6539-774C-4795-8D6B-1B1DBAF732E1}" dt="2019-09-24T13:34:18.427" v="920" actId="1038"/>
          <ac:spMkLst>
            <pc:docMk/>
            <pc:sldMk cId="4267009151" sldId="428"/>
            <ac:spMk id="7" creationId="{FFCE0841-168E-44A0-8E43-E12F19550A9D}"/>
          </ac:spMkLst>
        </pc:spChg>
        <pc:spChg chg="add mod">
          <ac:chgData name="Eleanor Simpson" userId="975f5492-d74c-431c-90fe-9bfc34b8124b" providerId="ADAL" clId="{964A6539-774C-4795-8D6B-1B1DBAF732E1}" dt="2019-09-24T13:33:55.706" v="909" actId="14100"/>
          <ac:spMkLst>
            <pc:docMk/>
            <pc:sldMk cId="4267009151" sldId="428"/>
            <ac:spMk id="8" creationId="{AC3079FB-8DE0-46B8-80BB-9B70B0E32740}"/>
          </ac:spMkLst>
        </pc:spChg>
        <pc:spChg chg="add del mod">
          <ac:chgData name="Eleanor Simpson" userId="975f5492-d74c-431c-90fe-9bfc34b8124b" providerId="ADAL" clId="{964A6539-774C-4795-8D6B-1B1DBAF732E1}" dt="2019-09-25T08:47:37.352" v="1579" actId="478"/>
          <ac:spMkLst>
            <pc:docMk/>
            <pc:sldMk cId="4267009151" sldId="428"/>
            <ac:spMk id="9" creationId="{A8048B71-CAB9-407E-9927-52F290540F18}"/>
          </ac:spMkLst>
        </pc:spChg>
        <pc:spChg chg="add mod">
          <ac:chgData name="Eleanor Simpson" userId="975f5492-d74c-431c-90fe-9bfc34b8124b" providerId="ADAL" clId="{964A6539-774C-4795-8D6B-1B1DBAF732E1}" dt="2019-09-24T13:33:40.541" v="895" actId="1037"/>
          <ac:spMkLst>
            <pc:docMk/>
            <pc:sldMk cId="4267009151" sldId="428"/>
            <ac:spMk id="10" creationId="{0D1F14BE-865B-486D-AF76-2AAA49197670}"/>
          </ac:spMkLst>
        </pc:spChg>
        <pc:spChg chg="add mod">
          <ac:chgData name="Eleanor Simpson" userId="975f5492-d74c-431c-90fe-9bfc34b8124b" providerId="ADAL" clId="{964A6539-774C-4795-8D6B-1B1DBAF732E1}" dt="2019-09-25T08:47:32.472" v="1578" actId="1038"/>
          <ac:spMkLst>
            <pc:docMk/>
            <pc:sldMk cId="4267009151" sldId="428"/>
            <ac:spMk id="11" creationId="{68C9B744-B31F-4449-953D-6A77FF9B1DB6}"/>
          </ac:spMkLst>
        </pc:spChg>
        <pc:spChg chg="mod">
          <ac:chgData name="Eleanor Simpson" userId="975f5492-d74c-431c-90fe-9bfc34b8124b" providerId="ADAL" clId="{964A6539-774C-4795-8D6B-1B1DBAF732E1}" dt="2019-09-24T13:32:44.418" v="865" actId="207"/>
          <ac:spMkLst>
            <pc:docMk/>
            <pc:sldMk cId="4267009151" sldId="428"/>
            <ac:spMk id="19" creationId="{5252A847-DE45-4FA3-A1F8-EEBEB845FF8E}"/>
          </ac:spMkLst>
        </pc:spChg>
      </pc:sldChg>
      <pc:sldChg chg="addSp modSp add">
        <pc:chgData name="Eleanor Simpson" userId="975f5492-d74c-431c-90fe-9bfc34b8124b" providerId="ADAL" clId="{964A6539-774C-4795-8D6B-1B1DBAF732E1}" dt="2019-09-25T08:48:20.340" v="1582" actId="207"/>
        <pc:sldMkLst>
          <pc:docMk/>
          <pc:sldMk cId="672598931" sldId="429"/>
        </pc:sldMkLst>
        <pc:spChg chg="mod">
          <ac:chgData name="Eleanor Simpson" userId="975f5492-d74c-431c-90fe-9bfc34b8124b" providerId="ADAL" clId="{964A6539-774C-4795-8D6B-1B1DBAF732E1}" dt="2019-09-24T13:51:07.648" v="1263" actId="403"/>
          <ac:spMkLst>
            <pc:docMk/>
            <pc:sldMk cId="672598931" sldId="429"/>
            <ac:spMk id="7" creationId="{26588631-AC4F-4968-ACC0-C16F081517F5}"/>
          </ac:spMkLst>
        </pc:spChg>
        <pc:spChg chg="mod">
          <ac:chgData name="Eleanor Simpson" userId="975f5492-d74c-431c-90fe-9bfc34b8124b" providerId="ADAL" clId="{964A6539-774C-4795-8D6B-1B1DBAF732E1}" dt="2019-09-25T06:46:49.172" v="1326" actId="6549"/>
          <ac:spMkLst>
            <pc:docMk/>
            <pc:sldMk cId="672598931" sldId="429"/>
            <ac:spMk id="19" creationId="{5252A847-DE45-4FA3-A1F8-EEBEB845FF8E}"/>
          </ac:spMkLst>
        </pc:spChg>
        <pc:spChg chg="add mod">
          <ac:chgData name="Eleanor Simpson" userId="975f5492-d74c-431c-90fe-9bfc34b8124b" providerId="ADAL" clId="{964A6539-774C-4795-8D6B-1B1DBAF732E1}" dt="2019-09-24T13:51:47.662" v="1306" actId="554"/>
          <ac:spMkLst>
            <pc:docMk/>
            <pc:sldMk cId="672598931" sldId="429"/>
            <ac:spMk id="23" creationId="{DBCB84DC-C014-4C41-BC31-BC107211726F}"/>
          </ac:spMkLst>
        </pc:spChg>
        <pc:spChg chg="add mod">
          <ac:chgData name="Eleanor Simpson" userId="975f5492-d74c-431c-90fe-9bfc34b8124b" providerId="ADAL" clId="{964A6539-774C-4795-8D6B-1B1DBAF732E1}" dt="2019-09-24T13:51:47.662" v="1306" actId="554"/>
          <ac:spMkLst>
            <pc:docMk/>
            <pc:sldMk cId="672598931" sldId="429"/>
            <ac:spMk id="24" creationId="{44D346D6-5AD7-4773-9C14-304B769B42E8}"/>
          </ac:spMkLst>
        </pc:spChg>
        <pc:graphicFrameChg chg="modGraphic">
          <ac:chgData name="Eleanor Simpson" userId="975f5492-d74c-431c-90fe-9bfc34b8124b" providerId="ADAL" clId="{964A6539-774C-4795-8D6B-1B1DBAF732E1}" dt="2019-09-25T08:48:20.340" v="1582" actId="207"/>
          <ac:graphicFrameMkLst>
            <pc:docMk/>
            <pc:sldMk cId="672598931" sldId="429"/>
            <ac:graphicFrameMk id="9" creationId="{C07336F5-1421-45C2-9761-26D487641DDE}"/>
          </ac:graphicFrameMkLst>
        </pc:graphicFrameChg>
      </pc:sldChg>
    </pc:docChg>
  </pc:docChgLst>
  <pc:docChgLst>
    <pc:chgData name="Jan Fitzpatrick" userId="d1b284ec-d1dd-4765-b823-b34899491c26" providerId="ADAL" clId="{F4FE9EAA-1390-4D20-B401-787AF389E38A}"/>
    <pc:docChg chg="modSld">
      <pc:chgData name="Jan Fitzpatrick" userId="d1b284ec-d1dd-4765-b823-b34899491c26" providerId="ADAL" clId="{F4FE9EAA-1390-4D20-B401-787AF389E38A}" dt="2019-08-12T14:50:33.013" v="1" actId="207"/>
      <pc:docMkLst>
        <pc:docMk/>
      </pc:docMkLst>
      <pc:sldChg chg="modSp">
        <pc:chgData name="Jan Fitzpatrick" userId="d1b284ec-d1dd-4765-b823-b34899491c26" providerId="ADAL" clId="{F4FE9EAA-1390-4D20-B401-787AF389E38A}" dt="2019-08-12T14:50:24.920" v="0" actId="207"/>
        <pc:sldMkLst>
          <pc:docMk/>
          <pc:sldMk cId="2590233641" sldId="417"/>
        </pc:sldMkLst>
        <pc:spChg chg="mod">
          <ac:chgData name="Jan Fitzpatrick" userId="d1b284ec-d1dd-4765-b823-b34899491c26" providerId="ADAL" clId="{F4FE9EAA-1390-4D20-B401-787AF389E38A}" dt="2019-08-12T14:50:24.920" v="0" actId="207"/>
          <ac:spMkLst>
            <pc:docMk/>
            <pc:sldMk cId="2590233641" sldId="417"/>
            <ac:spMk id="7" creationId="{26588631-AC4F-4968-ACC0-C16F081517F5}"/>
          </ac:spMkLst>
        </pc:spChg>
      </pc:sldChg>
      <pc:sldChg chg="modSp">
        <pc:chgData name="Jan Fitzpatrick" userId="d1b284ec-d1dd-4765-b823-b34899491c26" providerId="ADAL" clId="{F4FE9EAA-1390-4D20-B401-787AF389E38A}" dt="2019-08-12T14:50:33.013" v="1" actId="207"/>
        <pc:sldMkLst>
          <pc:docMk/>
          <pc:sldMk cId="937155532" sldId="418"/>
        </pc:sldMkLst>
        <pc:spChg chg="mod">
          <ac:chgData name="Jan Fitzpatrick" userId="d1b284ec-d1dd-4765-b823-b34899491c26" providerId="ADAL" clId="{F4FE9EAA-1390-4D20-B401-787AF389E38A}" dt="2019-08-12T14:50:33.013" v="1" actId="207"/>
          <ac:spMkLst>
            <pc:docMk/>
            <pc:sldMk cId="937155532" sldId="418"/>
            <ac:spMk id="15" creationId="{224B8819-0299-43C0-9BD8-8528EAFAF1C5}"/>
          </ac:spMkLst>
        </pc:spChg>
      </pc:sldChg>
    </pc:docChg>
  </pc:docChgLst>
  <pc:docChgLst>
    <pc:chgData name="Jan Fitzpatrick" userId="d1b284ec-d1dd-4765-b823-b34899491c26" providerId="ADAL" clId="{44147C07-8965-472D-8B0F-F9978E2D08C3}"/>
    <pc:docChg chg="undo custSel addSld delSld modSld">
      <pc:chgData name="Jan Fitzpatrick" userId="d1b284ec-d1dd-4765-b823-b34899491c26" providerId="ADAL" clId="{44147C07-8965-472D-8B0F-F9978E2D08C3}" dt="2019-09-25T14:55:16.993" v="602" actId="2696"/>
      <pc:docMkLst>
        <pc:docMk/>
      </pc:docMkLst>
      <pc:sldChg chg="addSp delSp modSp">
        <pc:chgData name="Jan Fitzpatrick" userId="d1b284ec-d1dd-4765-b823-b34899491c26" providerId="ADAL" clId="{44147C07-8965-472D-8B0F-F9978E2D08C3}" dt="2019-09-25T14:51:38.081" v="554" actId="207"/>
        <pc:sldMkLst>
          <pc:docMk/>
          <pc:sldMk cId="3298701185" sldId="391"/>
        </pc:sldMkLst>
        <pc:spChg chg="mod">
          <ac:chgData name="Jan Fitzpatrick" userId="d1b284ec-d1dd-4765-b823-b34899491c26" providerId="ADAL" clId="{44147C07-8965-472D-8B0F-F9978E2D08C3}" dt="2019-09-25T14:36:17.790" v="264" actId="115"/>
          <ac:spMkLst>
            <pc:docMk/>
            <pc:sldMk cId="3298701185" sldId="391"/>
            <ac:spMk id="8" creationId="{FA6239A4-01BB-4D5B-92AD-6C301E48B296}"/>
          </ac:spMkLst>
        </pc:spChg>
        <pc:spChg chg="mod">
          <ac:chgData name="Jan Fitzpatrick" userId="d1b284ec-d1dd-4765-b823-b34899491c26" providerId="ADAL" clId="{44147C07-8965-472D-8B0F-F9978E2D08C3}" dt="2019-09-25T14:37:12.973" v="275" actId="115"/>
          <ac:spMkLst>
            <pc:docMk/>
            <pc:sldMk cId="3298701185" sldId="391"/>
            <ac:spMk id="9" creationId="{54299313-1079-43AE-91C0-2C9F34502AB0}"/>
          </ac:spMkLst>
        </pc:spChg>
        <pc:spChg chg="mod">
          <ac:chgData name="Jan Fitzpatrick" userId="d1b284ec-d1dd-4765-b823-b34899491c26" providerId="ADAL" clId="{44147C07-8965-472D-8B0F-F9978E2D08C3}" dt="2019-09-25T14:36:04.680" v="262" actId="115"/>
          <ac:spMkLst>
            <pc:docMk/>
            <pc:sldMk cId="3298701185" sldId="391"/>
            <ac:spMk id="10" creationId="{CCBEA547-32B9-4408-9AA7-E684690DE731}"/>
          </ac:spMkLst>
        </pc:spChg>
        <pc:spChg chg="mod">
          <ac:chgData name="Jan Fitzpatrick" userId="d1b284ec-d1dd-4765-b823-b34899491c26" providerId="ADAL" clId="{44147C07-8965-472D-8B0F-F9978E2D08C3}" dt="2019-09-25T11:49:46.141" v="50" actId="554"/>
          <ac:spMkLst>
            <pc:docMk/>
            <pc:sldMk cId="3298701185" sldId="391"/>
            <ac:spMk id="11" creationId="{527D46E9-BB7B-4E5E-8AB4-060995FCCD85}"/>
          </ac:spMkLst>
        </pc:spChg>
        <pc:spChg chg="mod">
          <ac:chgData name="Jan Fitzpatrick" userId="d1b284ec-d1dd-4765-b823-b34899491c26" providerId="ADAL" clId="{44147C07-8965-472D-8B0F-F9978E2D08C3}" dt="2019-09-25T14:37:23.443" v="277" actId="115"/>
          <ac:spMkLst>
            <pc:docMk/>
            <pc:sldMk cId="3298701185" sldId="391"/>
            <ac:spMk id="12" creationId="{9EB195DC-414F-47CC-8B1F-ED24455C253A}"/>
          </ac:spMkLst>
        </pc:spChg>
        <pc:spChg chg="mod">
          <ac:chgData name="Jan Fitzpatrick" userId="d1b284ec-d1dd-4765-b823-b34899491c26" providerId="ADAL" clId="{44147C07-8965-472D-8B0F-F9978E2D08C3}" dt="2019-09-25T14:37:54.227" v="286" actId="115"/>
          <ac:spMkLst>
            <pc:docMk/>
            <pc:sldMk cId="3298701185" sldId="391"/>
            <ac:spMk id="13" creationId="{98C79263-F740-4938-BFCE-BE69CC6FD9ED}"/>
          </ac:spMkLst>
        </pc:spChg>
        <pc:spChg chg="mod">
          <ac:chgData name="Jan Fitzpatrick" userId="d1b284ec-d1dd-4765-b823-b34899491c26" providerId="ADAL" clId="{44147C07-8965-472D-8B0F-F9978E2D08C3}" dt="2019-09-25T11:49:59.246" v="52" actId="554"/>
          <ac:spMkLst>
            <pc:docMk/>
            <pc:sldMk cId="3298701185" sldId="391"/>
            <ac:spMk id="14" creationId="{70E35FEC-D9A7-4793-B5A3-9EDBE8489AFA}"/>
          </ac:spMkLst>
        </pc:spChg>
        <pc:spChg chg="mod">
          <ac:chgData name="Jan Fitzpatrick" userId="d1b284ec-d1dd-4765-b823-b34899491c26" providerId="ADAL" clId="{44147C07-8965-472D-8B0F-F9978E2D08C3}" dt="2019-09-25T11:49:59.246" v="52" actId="554"/>
          <ac:spMkLst>
            <pc:docMk/>
            <pc:sldMk cId="3298701185" sldId="391"/>
            <ac:spMk id="15" creationId="{A8F257DB-BF5D-42EA-A09B-CF690525C34E}"/>
          </ac:spMkLst>
        </pc:spChg>
        <pc:spChg chg="mod">
          <ac:chgData name="Jan Fitzpatrick" userId="d1b284ec-d1dd-4765-b823-b34899491c26" providerId="ADAL" clId="{44147C07-8965-472D-8B0F-F9978E2D08C3}" dt="2019-09-25T14:49:32.553" v="476" actId="20577"/>
          <ac:spMkLst>
            <pc:docMk/>
            <pc:sldMk cId="3298701185" sldId="391"/>
            <ac:spMk id="19" creationId="{5252A847-DE45-4FA3-A1F8-EEBEB845FF8E}"/>
          </ac:spMkLst>
        </pc:spChg>
        <pc:grpChg chg="del mod">
          <ac:chgData name="Jan Fitzpatrick" userId="d1b284ec-d1dd-4765-b823-b34899491c26" providerId="ADAL" clId="{44147C07-8965-472D-8B0F-F9978E2D08C3}" dt="2019-09-25T14:46:49.900" v="374" actId="478"/>
          <ac:grpSpMkLst>
            <pc:docMk/>
            <pc:sldMk cId="3298701185" sldId="391"/>
            <ac:grpSpMk id="3" creationId="{016F3214-C127-4880-AF25-1A7AF9BF66CD}"/>
          </ac:grpSpMkLst>
        </pc:grpChg>
        <pc:graphicFrameChg chg="add mod modGraphic">
          <ac:chgData name="Jan Fitzpatrick" userId="d1b284ec-d1dd-4765-b823-b34899491c26" providerId="ADAL" clId="{44147C07-8965-472D-8B0F-F9978E2D08C3}" dt="2019-09-25T14:51:38.081" v="554" actId="207"/>
          <ac:graphicFrameMkLst>
            <pc:docMk/>
            <pc:sldMk cId="3298701185" sldId="391"/>
            <ac:graphicFrameMk id="2" creationId="{AA6A116E-4309-4B1E-A4A7-A88BBE28E5D3}"/>
          </ac:graphicFrameMkLst>
        </pc:graphicFrameChg>
        <pc:graphicFrameChg chg="mod modGraphic">
          <ac:chgData name="Jan Fitzpatrick" userId="d1b284ec-d1dd-4765-b823-b34899491c26" providerId="ADAL" clId="{44147C07-8965-472D-8B0F-F9978E2D08C3}" dt="2019-09-25T14:50:01.562" v="493" actId="20577"/>
          <ac:graphicFrameMkLst>
            <pc:docMk/>
            <pc:sldMk cId="3298701185" sldId="391"/>
            <ac:graphicFrameMk id="7" creationId="{819141FC-B7D4-4D95-BA78-75F8519A1174}"/>
          </ac:graphicFrameMkLst>
        </pc:graphicFrameChg>
      </pc:sldChg>
      <pc:sldChg chg="modSp">
        <pc:chgData name="Jan Fitzpatrick" userId="d1b284ec-d1dd-4765-b823-b34899491c26" providerId="ADAL" clId="{44147C07-8965-472D-8B0F-F9978E2D08C3}" dt="2019-09-25T14:05:00.098" v="120" actId="6549"/>
        <pc:sldMkLst>
          <pc:docMk/>
          <pc:sldMk cId="655910500" sldId="404"/>
        </pc:sldMkLst>
        <pc:spChg chg="mod">
          <ac:chgData name="Jan Fitzpatrick" userId="d1b284ec-d1dd-4765-b823-b34899491c26" providerId="ADAL" clId="{44147C07-8965-472D-8B0F-F9978E2D08C3}" dt="2019-09-25T14:05:00.098" v="120" actId="6549"/>
          <ac:spMkLst>
            <pc:docMk/>
            <pc:sldMk cId="655910500" sldId="404"/>
            <ac:spMk id="19" creationId="{5252A847-DE45-4FA3-A1F8-EEBEB845FF8E}"/>
          </ac:spMkLst>
        </pc:spChg>
      </pc:sldChg>
      <pc:sldChg chg="modSp">
        <pc:chgData name="Jan Fitzpatrick" userId="d1b284ec-d1dd-4765-b823-b34899491c26" providerId="ADAL" clId="{44147C07-8965-472D-8B0F-F9978E2D08C3}" dt="2019-09-25T14:05:05.018" v="121" actId="6549"/>
        <pc:sldMkLst>
          <pc:docMk/>
          <pc:sldMk cId="1287478098" sldId="413"/>
        </pc:sldMkLst>
        <pc:spChg chg="mod">
          <ac:chgData name="Jan Fitzpatrick" userId="d1b284ec-d1dd-4765-b823-b34899491c26" providerId="ADAL" clId="{44147C07-8965-472D-8B0F-F9978E2D08C3}" dt="2019-09-25T14:04:36.967" v="117" actId="404"/>
          <ac:spMkLst>
            <pc:docMk/>
            <pc:sldMk cId="1287478098" sldId="413"/>
            <ac:spMk id="6" creationId="{0D9C3E15-5D22-401D-9037-2706A78D75B3}"/>
          </ac:spMkLst>
        </pc:spChg>
        <pc:spChg chg="mod">
          <ac:chgData name="Jan Fitzpatrick" userId="d1b284ec-d1dd-4765-b823-b34899491c26" providerId="ADAL" clId="{44147C07-8965-472D-8B0F-F9978E2D08C3}" dt="2019-09-25T14:04:40.317" v="118" actId="404"/>
          <ac:spMkLst>
            <pc:docMk/>
            <pc:sldMk cId="1287478098" sldId="413"/>
            <ac:spMk id="7" creationId="{5F1995C4-C1BA-4FD0-A1C8-DE83422DE496}"/>
          </ac:spMkLst>
        </pc:spChg>
        <pc:spChg chg="mod">
          <ac:chgData name="Jan Fitzpatrick" userId="d1b284ec-d1dd-4765-b823-b34899491c26" providerId="ADAL" clId="{44147C07-8965-472D-8B0F-F9978E2D08C3}" dt="2019-09-25T14:04:43.543" v="119" actId="404"/>
          <ac:spMkLst>
            <pc:docMk/>
            <pc:sldMk cId="1287478098" sldId="413"/>
            <ac:spMk id="8" creationId="{33410855-0D1F-40FE-BA71-CC36EC954874}"/>
          </ac:spMkLst>
        </pc:spChg>
        <pc:spChg chg="mod">
          <ac:chgData name="Jan Fitzpatrick" userId="d1b284ec-d1dd-4765-b823-b34899491c26" providerId="ADAL" clId="{44147C07-8965-472D-8B0F-F9978E2D08C3}" dt="2019-09-25T14:05:05.018" v="121" actId="6549"/>
          <ac:spMkLst>
            <pc:docMk/>
            <pc:sldMk cId="1287478098" sldId="413"/>
            <ac:spMk id="19" creationId="{5252A847-DE45-4FA3-A1F8-EEBEB845FF8E}"/>
          </ac:spMkLst>
        </pc:spChg>
      </pc:sldChg>
      <pc:sldChg chg="addSp delSp modSp del">
        <pc:chgData name="Jan Fitzpatrick" userId="d1b284ec-d1dd-4765-b823-b34899491c26" providerId="ADAL" clId="{44147C07-8965-472D-8B0F-F9978E2D08C3}" dt="2019-09-25T14:09:44.133" v="198" actId="2696"/>
        <pc:sldMkLst>
          <pc:docMk/>
          <pc:sldMk cId="2590233641" sldId="417"/>
        </pc:sldMkLst>
        <pc:spChg chg="del mod topLvl">
          <ac:chgData name="Jan Fitzpatrick" userId="d1b284ec-d1dd-4765-b823-b34899491c26" providerId="ADAL" clId="{44147C07-8965-472D-8B0F-F9978E2D08C3}" dt="2019-09-25T14:00:23.886" v="75" actId="478"/>
          <ac:spMkLst>
            <pc:docMk/>
            <pc:sldMk cId="2590233641" sldId="417"/>
            <ac:spMk id="7" creationId="{26588631-AC4F-4968-ACC0-C16F081517F5}"/>
          </ac:spMkLst>
        </pc:spChg>
        <pc:spChg chg="mod">
          <ac:chgData name="Jan Fitzpatrick" userId="d1b284ec-d1dd-4765-b823-b34899491c26" providerId="ADAL" clId="{44147C07-8965-472D-8B0F-F9978E2D08C3}" dt="2019-09-25T14:01:55.370" v="94" actId="20577"/>
          <ac:spMkLst>
            <pc:docMk/>
            <pc:sldMk cId="2590233641" sldId="417"/>
            <ac:spMk id="19" creationId="{5252A847-DE45-4FA3-A1F8-EEBEB845FF8E}"/>
          </ac:spMkLst>
        </pc:spChg>
        <pc:spChg chg="add mod">
          <ac:chgData name="Jan Fitzpatrick" userId="d1b284ec-d1dd-4765-b823-b34899491c26" providerId="ADAL" clId="{44147C07-8965-472D-8B0F-F9978E2D08C3}" dt="2019-09-25T14:01:19.877" v="92" actId="1076"/>
          <ac:spMkLst>
            <pc:docMk/>
            <pc:sldMk cId="2590233641" sldId="417"/>
            <ac:spMk id="23" creationId="{0CD5505B-886A-49CD-95C3-032504AD211E}"/>
          </ac:spMkLst>
        </pc:spChg>
        <pc:grpChg chg="add del">
          <ac:chgData name="Jan Fitzpatrick" userId="d1b284ec-d1dd-4765-b823-b34899491c26" providerId="ADAL" clId="{44147C07-8965-472D-8B0F-F9978E2D08C3}" dt="2019-09-25T13:59:53.052" v="72" actId="165"/>
          <ac:grpSpMkLst>
            <pc:docMk/>
            <pc:sldMk cId="2590233641" sldId="417"/>
            <ac:grpSpMk id="3" creationId="{68BDDB74-CAE8-43BC-812A-238B639E2EAA}"/>
          </ac:grpSpMkLst>
        </pc:grpChg>
        <pc:grpChg chg="del mod topLvl">
          <ac:chgData name="Jan Fitzpatrick" userId="d1b284ec-d1dd-4765-b823-b34899491c26" providerId="ADAL" clId="{44147C07-8965-472D-8B0F-F9978E2D08C3}" dt="2019-09-25T13:59:56.290" v="73" actId="478"/>
          <ac:grpSpMkLst>
            <pc:docMk/>
            <pc:sldMk cId="2590233641" sldId="417"/>
            <ac:grpSpMk id="10" creationId="{A5EE87FE-31AE-4D07-B5ED-0176DD7D7441}"/>
          </ac:grpSpMkLst>
        </pc:grpChg>
        <pc:graphicFrameChg chg="del">
          <ac:chgData name="Jan Fitzpatrick" userId="d1b284ec-d1dd-4765-b823-b34899491c26" providerId="ADAL" clId="{44147C07-8965-472D-8B0F-F9978E2D08C3}" dt="2019-09-25T14:00:26.056" v="76" actId="478"/>
          <ac:graphicFrameMkLst>
            <pc:docMk/>
            <pc:sldMk cId="2590233641" sldId="417"/>
            <ac:graphicFrameMk id="9" creationId="{C07336F5-1421-45C2-9761-26D487641DDE}"/>
          </ac:graphicFrameMkLst>
        </pc:graphicFrameChg>
        <pc:picChg chg="mod topLvl">
          <ac:chgData name="Jan Fitzpatrick" userId="d1b284ec-d1dd-4765-b823-b34899491c26" providerId="ADAL" clId="{44147C07-8965-472D-8B0F-F9978E2D08C3}" dt="2019-09-25T14:00:40.069" v="82" actId="1076"/>
          <ac:picMkLst>
            <pc:docMk/>
            <pc:sldMk cId="2590233641" sldId="417"/>
            <ac:picMk id="2" creationId="{756A394C-171D-4B92-8A0D-60A1D30A8B73}"/>
          </ac:picMkLst>
        </pc:picChg>
      </pc:sldChg>
      <pc:sldChg chg="modSp">
        <pc:chgData name="Jan Fitzpatrick" userId="d1b284ec-d1dd-4765-b823-b34899491c26" providerId="ADAL" clId="{44147C07-8965-472D-8B0F-F9978E2D08C3}" dt="2019-09-25T14:05:44.761" v="125" actId="113"/>
        <pc:sldMkLst>
          <pc:docMk/>
          <pc:sldMk cId="409763220" sldId="422"/>
        </pc:sldMkLst>
        <pc:spChg chg="mod">
          <ac:chgData name="Jan Fitzpatrick" userId="d1b284ec-d1dd-4765-b823-b34899491c26" providerId="ADAL" clId="{44147C07-8965-472D-8B0F-F9978E2D08C3}" dt="2019-09-25T14:05:44.761" v="125" actId="113"/>
          <ac:spMkLst>
            <pc:docMk/>
            <pc:sldMk cId="409763220" sldId="422"/>
            <ac:spMk id="19" creationId="{5252A847-DE45-4FA3-A1F8-EEBEB845FF8E}"/>
          </ac:spMkLst>
        </pc:spChg>
      </pc:sldChg>
      <pc:sldChg chg="del">
        <pc:chgData name="Jan Fitzpatrick" userId="d1b284ec-d1dd-4765-b823-b34899491c26" providerId="ADAL" clId="{44147C07-8965-472D-8B0F-F9978E2D08C3}" dt="2019-09-25T14:55:16.993" v="602" actId="2696"/>
        <pc:sldMkLst>
          <pc:docMk/>
          <pc:sldMk cId="3710364101" sldId="424"/>
        </pc:sldMkLst>
      </pc:sldChg>
      <pc:sldChg chg="del">
        <pc:chgData name="Jan Fitzpatrick" userId="d1b284ec-d1dd-4765-b823-b34899491c26" providerId="ADAL" clId="{44147C07-8965-472D-8B0F-F9978E2D08C3}" dt="2019-09-25T14:03:46.925" v="116" actId="2696"/>
        <pc:sldMkLst>
          <pc:docMk/>
          <pc:sldMk cId="672598931" sldId="429"/>
        </pc:sldMkLst>
      </pc:sldChg>
      <pc:sldChg chg="modSp add del">
        <pc:chgData name="Jan Fitzpatrick" userId="d1b284ec-d1dd-4765-b823-b34899491c26" providerId="ADAL" clId="{44147C07-8965-472D-8B0F-F9978E2D08C3}" dt="2019-09-25T14:09:47.340" v="199" actId="2696"/>
        <pc:sldMkLst>
          <pc:docMk/>
          <pc:sldMk cId="1732038852" sldId="430"/>
        </pc:sldMkLst>
        <pc:spChg chg="mod">
          <ac:chgData name="Jan Fitzpatrick" userId="d1b284ec-d1dd-4765-b823-b34899491c26" providerId="ADAL" clId="{44147C07-8965-472D-8B0F-F9978E2D08C3}" dt="2019-09-25T14:03:06.344" v="115" actId="115"/>
          <ac:spMkLst>
            <pc:docMk/>
            <pc:sldMk cId="1732038852" sldId="430"/>
            <ac:spMk id="23" creationId="{0CD5505B-886A-49CD-95C3-032504AD211E}"/>
          </ac:spMkLst>
        </pc:spChg>
      </pc:sldChg>
      <pc:sldChg chg="addSp delSp modSp add del">
        <pc:chgData name="Jan Fitzpatrick" userId="d1b284ec-d1dd-4765-b823-b34899491c26" providerId="ADAL" clId="{44147C07-8965-472D-8B0F-F9978E2D08C3}" dt="2019-09-25T14:08:43.457" v="175"/>
        <pc:sldMkLst>
          <pc:docMk/>
          <pc:sldMk cId="1480072080" sldId="431"/>
        </pc:sldMkLst>
        <pc:spChg chg="add del">
          <ac:chgData name="Jan Fitzpatrick" userId="d1b284ec-d1dd-4765-b823-b34899491c26" providerId="ADAL" clId="{44147C07-8965-472D-8B0F-F9978E2D08C3}" dt="2019-09-25T14:06:49.306" v="134"/>
          <ac:spMkLst>
            <pc:docMk/>
            <pc:sldMk cId="1480072080" sldId="431"/>
            <ac:spMk id="2" creationId="{84291757-4144-4B1D-9A82-73935A619DBC}"/>
          </ac:spMkLst>
        </pc:spChg>
        <pc:spChg chg="add del">
          <ac:chgData name="Jan Fitzpatrick" userId="d1b284ec-d1dd-4765-b823-b34899491c26" providerId="ADAL" clId="{44147C07-8965-472D-8B0F-F9978E2D08C3}" dt="2019-09-25T14:07:44.168" v="164" actId="478"/>
          <ac:spMkLst>
            <pc:docMk/>
            <pc:sldMk cId="1480072080" sldId="431"/>
            <ac:spMk id="6" creationId="{78E423DD-5005-4CCB-89C0-3785B79A28B6}"/>
          </ac:spMkLst>
        </pc:spChg>
        <pc:spChg chg="add del">
          <ac:chgData name="Jan Fitzpatrick" userId="d1b284ec-d1dd-4765-b823-b34899491c26" providerId="ADAL" clId="{44147C07-8965-472D-8B0F-F9978E2D08C3}" dt="2019-09-25T14:07:45.906" v="166" actId="478"/>
          <ac:spMkLst>
            <pc:docMk/>
            <pc:sldMk cId="1480072080" sldId="431"/>
            <ac:spMk id="7" creationId="{FFCE0841-168E-44A0-8E43-E12F19550A9D}"/>
          </ac:spMkLst>
        </pc:spChg>
        <pc:spChg chg="add del">
          <ac:chgData name="Jan Fitzpatrick" userId="d1b284ec-d1dd-4765-b823-b34899491c26" providerId="ADAL" clId="{44147C07-8965-472D-8B0F-F9978E2D08C3}" dt="2019-09-25T14:07:45.016" v="165" actId="478"/>
          <ac:spMkLst>
            <pc:docMk/>
            <pc:sldMk cId="1480072080" sldId="431"/>
            <ac:spMk id="8" creationId="{AC3079FB-8DE0-46B8-80BB-9B70B0E32740}"/>
          </ac:spMkLst>
        </pc:spChg>
        <pc:spChg chg="add del">
          <ac:chgData name="Jan Fitzpatrick" userId="d1b284ec-d1dd-4765-b823-b34899491c26" providerId="ADAL" clId="{44147C07-8965-472D-8B0F-F9978E2D08C3}" dt="2019-09-25T14:07:47.514" v="167" actId="478"/>
          <ac:spMkLst>
            <pc:docMk/>
            <pc:sldMk cId="1480072080" sldId="431"/>
            <ac:spMk id="10" creationId="{0D1F14BE-865B-486D-AF76-2AAA49197670}"/>
          </ac:spMkLst>
        </pc:spChg>
        <pc:spChg chg="add del">
          <ac:chgData name="Jan Fitzpatrick" userId="d1b284ec-d1dd-4765-b823-b34899491c26" providerId="ADAL" clId="{44147C07-8965-472D-8B0F-F9978E2D08C3}" dt="2019-09-25T14:07:43.082" v="163" actId="478"/>
          <ac:spMkLst>
            <pc:docMk/>
            <pc:sldMk cId="1480072080" sldId="431"/>
            <ac:spMk id="11" creationId="{68C9B744-B31F-4449-953D-6A77FF9B1DB6}"/>
          </ac:spMkLst>
        </pc:spChg>
        <pc:spChg chg="add del">
          <ac:chgData name="Jan Fitzpatrick" userId="d1b284ec-d1dd-4765-b823-b34899491c26" providerId="ADAL" clId="{44147C07-8965-472D-8B0F-F9978E2D08C3}" dt="2019-09-25T14:07:07.854" v="137"/>
          <ac:spMkLst>
            <pc:docMk/>
            <pc:sldMk cId="1480072080" sldId="431"/>
            <ac:spMk id="12" creationId="{1EA2E4EB-35A7-4B99-A205-7BA81747BBA7}"/>
          </ac:spMkLst>
        </pc:spChg>
        <pc:spChg chg="add">
          <ac:chgData name="Jan Fitzpatrick" userId="d1b284ec-d1dd-4765-b823-b34899491c26" providerId="ADAL" clId="{44147C07-8965-472D-8B0F-F9978E2D08C3}" dt="2019-09-25T14:08:43.457" v="175"/>
          <ac:spMkLst>
            <pc:docMk/>
            <pc:sldMk cId="1480072080" sldId="431"/>
            <ac:spMk id="14" creationId="{507705D0-7966-4802-98D3-2D13759C79AD}"/>
          </ac:spMkLst>
        </pc:spChg>
        <pc:spChg chg="add del mod">
          <ac:chgData name="Jan Fitzpatrick" userId="d1b284ec-d1dd-4765-b823-b34899491c26" providerId="ADAL" clId="{44147C07-8965-472D-8B0F-F9978E2D08C3}" dt="2019-09-25T14:08:31.326" v="174"/>
          <ac:spMkLst>
            <pc:docMk/>
            <pc:sldMk cId="1480072080" sldId="431"/>
            <ac:spMk id="19" creationId="{5252A847-DE45-4FA3-A1F8-EEBEB845FF8E}"/>
          </ac:spMkLst>
        </pc:spChg>
        <pc:picChg chg="add">
          <ac:chgData name="Jan Fitzpatrick" userId="d1b284ec-d1dd-4765-b823-b34899491c26" providerId="ADAL" clId="{44147C07-8965-472D-8B0F-F9978E2D08C3}" dt="2019-09-25T14:08:43.457" v="175"/>
          <ac:picMkLst>
            <pc:docMk/>
            <pc:sldMk cId="1480072080" sldId="431"/>
            <ac:picMk id="13" creationId="{D6D59485-8D8F-4300-8164-E2ABB9BF5D7B}"/>
          </ac:picMkLst>
        </pc:picChg>
      </pc:sldChg>
      <pc:sldChg chg="modSp add">
        <pc:chgData name="Jan Fitzpatrick" userId="d1b284ec-d1dd-4765-b823-b34899491c26" providerId="ADAL" clId="{44147C07-8965-472D-8B0F-F9978E2D08C3}" dt="2019-09-25T14:09:58.527" v="202" actId="115"/>
        <pc:sldMkLst>
          <pc:docMk/>
          <pc:sldMk cId="3681660743" sldId="432"/>
        </pc:sldMkLst>
        <pc:spChg chg="mod">
          <ac:chgData name="Jan Fitzpatrick" userId="d1b284ec-d1dd-4765-b823-b34899491c26" providerId="ADAL" clId="{44147C07-8965-472D-8B0F-F9978E2D08C3}" dt="2019-09-25T14:09:58.527" v="202" actId="115"/>
          <ac:spMkLst>
            <pc:docMk/>
            <pc:sldMk cId="3681660743" sldId="432"/>
            <ac:spMk id="14" creationId="{507705D0-7966-4802-98D3-2D13759C79AD}"/>
          </ac:spMkLst>
        </pc:spChg>
      </pc:sldChg>
      <pc:sldChg chg="modSp add">
        <pc:chgData name="Jan Fitzpatrick" userId="d1b284ec-d1dd-4765-b823-b34899491c26" providerId="ADAL" clId="{44147C07-8965-472D-8B0F-F9978E2D08C3}" dt="2019-09-25T14:54:49.176" v="601" actId="6549"/>
        <pc:sldMkLst>
          <pc:docMk/>
          <pc:sldMk cId="692573329" sldId="433"/>
        </pc:sldMkLst>
        <pc:graphicFrameChg chg="mod modGraphic">
          <ac:chgData name="Jan Fitzpatrick" userId="d1b284ec-d1dd-4765-b823-b34899491c26" providerId="ADAL" clId="{44147C07-8965-472D-8B0F-F9978E2D08C3}" dt="2019-09-25T14:54:49.176" v="601" actId="6549"/>
          <ac:graphicFrameMkLst>
            <pc:docMk/>
            <pc:sldMk cId="692573329" sldId="433"/>
            <ac:graphicFrameMk id="7" creationId="{819141FC-B7D4-4D95-BA78-75F8519A117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1.8"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classroomsecrets.co.uk/vowel-year-3-determiner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24F279-363A-48EA-9F37-EB99BF1AAF9A}"/>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xmlns="" id="{5105F167-905E-4E4F-8C4C-29159B6FFA3E}"/>
              </a:ext>
            </a:extLst>
          </p:cNvPr>
          <p:cNvPicPr>
            <a:picLocks noChangeAspect="1"/>
          </p:cNvPicPr>
          <p:nvPr/>
        </p:nvPicPr>
        <p:blipFill rotWithShape="1">
          <a:blip r:embed="rId3">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spTree>
    <p:extLst>
      <p:ext uri="{BB962C8B-B14F-4D97-AF65-F5344CB8AC3E}">
        <p14:creationId xmlns:p14="http://schemas.microsoft.com/office/powerpoint/2010/main" val="257505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below which does not contain a vowel letter.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5400" b="1" dirty="0">
                <a:solidFill>
                  <a:schemeClr val="tx1"/>
                </a:solidFill>
                <a:latin typeface="Century Gothic" panose="020B0502020202020204" pitchFamily="34" charset="0"/>
              </a:rPr>
              <a:t> </a:t>
            </a:r>
            <a:r>
              <a:rPr lang="en-GB" sz="5400" b="1" dirty="0">
                <a:solidFill>
                  <a:schemeClr val="bg1">
                    <a:lumMod val="50000"/>
                  </a:schemeClr>
                </a:solidFill>
                <a:latin typeface="Century Gothic" panose="020B0502020202020204" pitchFamily="34" charset="0"/>
              </a:rPr>
              <a:t>only       mind       </a:t>
            </a:r>
            <a:r>
              <a:rPr lang="en-GB" sz="5400" b="1" dirty="0">
                <a:solidFill>
                  <a:srgbClr val="FF0000"/>
                </a:solidFill>
                <a:latin typeface="Century Gothic" panose="020B0502020202020204" pitchFamily="34" charset="0"/>
              </a:rPr>
              <a:t>gym</a:t>
            </a:r>
          </a:p>
          <a:p>
            <a:pPr algn="ctr"/>
            <a:endParaRPr lang="en-GB" b="1" u="sng" dirty="0">
              <a:solidFill>
                <a:schemeClr val="bg2">
                  <a:lumMod val="50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xmlns="" id="{C6B2E277-1706-42FA-81D7-4B25527A2148}"/>
              </a:ext>
            </a:extLst>
          </p:cNvPr>
          <p:cNvSpPr/>
          <p:nvPr/>
        </p:nvSpPr>
        <p:spPr>
          <a:xfrm>
            <a:off x="6677025" y="2314574"/>
            <a:ext cx="1800000" cy="180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049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xmlns="" id="{07BD36CF-9E17-4CDD-A907-C6CC46E062B6}"/>
              </a:ext>
            </a:extLst>
          </p:cNvPr>
          <p:cNvPicPr>
            <a:picLocks noChangeAspect="1"/>
          </p:cNvPicPr>
          <p:nvPr/>
        </p:nvPicPr>
        <p:blipFill>
          <a:blip r:embed="rId3"/>
          <a:stretch>
            <a:fillRect/>
          </a:stretch>
        </p:blipFill>
        <p:spPr>
          <a:xfrm>
            <a:off x="115438" y="146030"/>
            <a:ext cx="8913124" cy="6322100"/>
          </a:xfrm>
          <a:prstGeom prst="rect">
            <a:avLst/>
          </a:prstGeom>
        </p:spPr>
      </p:pic>
      <p:sp>
        <p:nvSpPr>
          <p:cNvPr id="13" name="Rectangle 12">
            <a:extLst>
              <a:ext uri="{FF2B5EF4-FFF2-40B4-BE49-F238E27FC236}">
                <a16:creationId xmlns:a16="http://schemas.microsoft.com/office/drawing/2014/main" xmlns="" id="{DF272AED-C4A9-4D4A-95D4-9DEF0A6DF3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the missing vowels to the words below.</a:t>
            </a:r>
            <a:endParaRPr lang="en-GB" b="1" u="sng"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xmlns="" id="{C9F611DF-BCF7-4009-BE8C-8A7D4C0D8E9A}"/>
              </a:ext>
            </a:extLst>
          </p:cNvPr>
          <p:cNvGraphicFramePr>
            <a:graphicFrameLocks noGrp="1"/>
          </p:cNvGraphicFramePr>
          <p:nvPr>
            <p:extLst>
              <p:ext uri="{D42A27DB-BD31-4B8C-83A1-F6EECF244321}">
                <p14:modId xmlns:p14="http://schemas.microsoft.com/office/powerpoint/2010/main" val="2240915068"/>
              </p:ext>
            </p:extLst>
          </p:nvPr>
        </p:nvGraphicFramePr>
        <p:xfrm>
          <a:off x="456300" y="1426464"/>
          <a:ext cx="8231400" cy="4755361"/>
        </p:xfrm>
        <a:graphic>
          <a:graphicData uri="http://schemas.openxmlformats.org/drawingml/2006/table">
            <a:tbl>
              <a:tblPr firstRow="1" bandRow="1">
                <a:tableStyleId>{5940675A-B579-460E-94D1-54222C63F5DA}</a:tableStyleId>
              </a:tblPr>
              <a:tblGrid>
                <a:gridCol w="4115700">
                  <a:extLst>
                    <a:ext uri="{9D8B030D-6E8A-4147-A177-3AD203B41FA5}">
                      <a16:colId xmlns:a16="http://schemas.microsoft.com/office/drawing/2014/main" xmlns="" val="2424654593"/>
                    </a:ext>
                  </a:extLst>
                </a:gridCol>
                <a:gridCol w="4115700">
                  <a:extLst>
                    <a:ext uri="{9D8B030D-6E8A-4147-A177-3AD203B41FA5}">
                      <a16:colId xmlns:a16="http://schemas.microsoft.com/office/drawing/2014/main" xmlns="" val="3642654954"/>
                    </a:ext>
                  </a:extLst>
                </a:gridCol>
              </a:tblGrid>
              <a:tr h="2624328">
                <a:tc>
                  <a:txBody>
                    <a:bodyPr/>
                    <a:lstStyle/>
                    <a:p>
                      <a:pPr algn="ctr"/>
                      <a:r>
                        <a:rPr lang="en-GB" sz="4000" b="1" dirty="0">
                          <a:latin typeface="Century Gothic" panose="020B0502020202020204" pitchFamily="34" charset="0"/>
                        </a:rPr>
                        <a:t>w _ t _ r</a:t>
                      </a:r>
                      <a:br>
                        <a:rPr lang="en-GB" sz="4000" b="1" dirty="0">
                          <a:latin typeface="Century Gothic" panose="020B0502020202020204" pitchFamily="34" charset="0"/>
                        </a:rPr>
                      </a:b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h _ l f</a:t>
                      </a:r>
                    </a:p>
                    <a:p>
                      <a:pPr algn="ctr"/>
                      <a:r>
                        <a:rPr lang="en-GB" sz="4000" b="1" dirty="0">
                          <a:latin typeface="Century Gothic" panose="020B0502020202020204" pitchFamily="34" charset="0"/>
                        </a:rPr>
                        <a:t>    </a:t>
                      </a: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61646676"/>
                  </a:ext>
                </a:extLst>
              </a:tr>
              <a:tr h="2131033">
                <a:tc>
                  <a:txBody>
                    <a:bodyPr/>
                    <a:lstStyle/>
                    <a:p>
                      <a:pPr algn="ctr"/>
                      <a:r>
                        <a:rPr lang="en-GB" sz="4000" b="1" dirty="0">
                          <a:latin typeface="Century Gothic" panose="020B0502020202020204" pitchFamily="34" charset="0"/>
                        </a:rPr>
                        <a:t>f _ t h _ r</a:t>
                      </a: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s _ g _ r</a:t>
                      </a:r>
                    </a:p>
                    <a:p>
                      <a:pPr algn="ctr"/>
                      <a:endParaRPr lang="en-GB" sz="4000" b="1" dirty="0">
                        <a:latin typeface="Century Gothic" panose="020B0502020202020204" pitchFamily="34" charset="0"/>
                      </a:endParaRP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69560070"/>
                  </a:ext>
                </a:extLst>
              </a:tr>
            </a:tbl>
          </a:graphicData>
        </a:graphic>
      </p:graphicFrame>
    </p:spTree>
    <p:extLst>
      <p:ext uri="{BB962C8B-B14F-4D97-AF65-F5344CB8AC3E}">
        <p14:creationId xmlns:p14="http://schemas.microsoft.com/office/powerpoint/2010/main" val="217782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xmlns="" id="{07BD36CF-9E17-4CDD-A907-C6CC46E062B6}"/>
              </a:ext>
            </a:extLst>
          </p:cNvPr>
          <p:cNvPicPr>
            <a:picLocks noChangeAspect="1"/>
          </p:cNvPicPr>
          <p:nvPr/>
        </p:nvPicPr>
        <p:blipFill>
          <a:blip r:embed="rId3"/>
          <a:stretch>
            <a:fillRect/>
          </a:stretch>
        </p:blipFill>
        <p:spPr>
          <a:xfrm>
            <a:off x="115438" y="146030"/>
            <a:ext cx="8913124" cy="6322100"/>
          </a:xfrm>
          <a:prstGeom prst="rect">
            <a:avLst/>
          </a:prstGeom>
        </p:spPr>
      </p:pic>
      <p:sp>
        <p:nvSpPr>
          <p:cNvPr id="13" name="Rectangle 12">
            <a:extLst>
              <a:ext uri="{FF2B5EF4-FFF2-40B4-BE49-F238E27FC236}">
                <a16:creationId xmlns:a16="http://schemas.microsoft.com/office/drawing/2014/main" xmlns="" id="{DF272AED-C4A9-4D4A-95D4-9DEF0A6DF3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the missing vowels to the words below.</a:t>
            </a:r>
            <a:endParaRPr lang="en-GB" b="1" u="sng"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xmlns="" id="{C9F611DF-BCF7-4009-BE8C-8A7D4C0D8E9A}"/>
              </a:ext>
            </a:extLst>
          </p:cNvPr>
          <p:cNvGraphicFramePr>
            <a:graphicFrameLocks noGrp="1"/>
          </p:cNvGraphicFramePr>
          <p:nvPr>
            <p:extLst>
              <p:ext uri="{D42A27DB-BD31-4B8C-83A1-F6EECF244321}">
                <p14:modId xmlns:p14="http://schemas.microsoft.com/office/powerpoint/2010/main" val="864581324"/>
              </p:ext>
            </p:extLst>
          </p:nvPr>
        </p:nvGraphicFramePr>
        <p:xfrm>
          <a:off x="456300" y="1426464"/>
          <a:ext cx="8231400" cy="4755361"/>
        </p:xfrm>
        <a:graphic>
          <a:graphicData uri="http://schemas.openxmlformats.org/drawingml/2006/table">
            <a:tbl>
              <a:tblPr firstRow="1" bandRow="1">
                <a:tableStyleId>{5940675A-B579-460E-94D1-54222C63F5DA}</a:tableStyleId>
              </a:tblPr>
              <a:tblGrid>
                <a:gridCol w="4115700">
                  <a:extLst>
                    <a:ext uri="{9D8B030D-6E8A-4147-A177-3AD203B41FA5}">
                      <a16:colId xmlns:a16="http://schemas.microsoft.com/office/drawing/2014/main" xmlns="" val="2424654593"/>
                    </a:ext>
                  </a:extLst>
                </a:gridCol>
                <a:gridCol w="4115700">
                  <a:extLst>
                    <a:ext uri="{9D8B030D-6E8A-4147-A177-3AD203B41FA5}">
                      <a16:colId xmlns:a16="http://schemas.microsoft.com/office/drawing/2014/main" xmlns="" val="3642654954"/>
                    </a:ext>
                  </a:extLst>
                </a:gridCol>
              </a:tblGrid>
              <a:tr h="2624328">
                <a:tc>
                  <a:txBody>
                    <a:bodyPr/>
                    <a:lstStyle/>
                    <a:p>
                      <a:pPr algn="ctr"/>
                      <a:r>
                        <a:rPr lang="en-GB" sz="4000" b="1" dirty="0">
                          <a:latin typeface="Century Gothic" panose="020B0502020202020204" pitchFamily="34" charset="0"/>
                        </a:rPr>
                        <a:t>w </a:t>
                      </a:r>
                      <a:r>
                        <a:rPr lang="en-GB" sz="4000" b="1" dirty="0">
                          <a:solidFill>
                            <a:srgbClr val="FF0000"/>
                          </a:solidFill>
                          <a:latin typeface="Century Gothic" panose="020B0502020202020204" pitchFamily="34" charset="0"/>
                        </a:rPr>
                        <a:t>a</a:t>
                      </a:r>
                      <a:r>
                        <a:rPr lang="en-GB" sz="4000" b="1" dirty="0">
                          <a:latin typeface="Century Gothic" panose="020B0502020202020204" pitchFamily="34" charset="0"/>
                        </a:rPr>
                        <a:t> t </a:t>
                      </a:r>
                      <a:r>
                        <a:rPr lang="en-GB" sz="4000" b="1" dirty="0">
                          <a:solidFill>
                            <a:srgbClr val="FF0000"/>
                          </a:solidFill>
                          <a:latin typeface="Century Gothic" panose="020B0502020202020204" pitchFamily="34" charset="0"/>
                        </a:rPr>
                        <a:t>e</a:t>
                      </a:r>
                      <a:r>
                        <a:rPr lang="en-GB" sz="4000" b="1" dirty="0">
                          <a:latin typeface="Century Gothic" panose="020B0502020202020204" pitchFamily="34" charset="0"/>
                        </a:rPr>
                        <a:t> r</a:t>
                      </a:r>
                      <a:br>
                        <a:rPr lang="en-GB" sz="4000" b="1" dirty="0">
                          <a:latin typeface="Century Gothic" panose="020B0502020202020204" pitchFamily="34" charset="0"/>
                        </a:rPr>
                      </a:b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h </a:t>
                      </a:r>
                      <a:r>
                        <a:rPr lang="en-GB" sz="4000" b="1" dirty="0">
                          <a:solidFill>
                            <a:srgbClr val="FF0000"/>
                          </a:solidFill>
                          <a:latin typeface="Century Gothic" panose="020B0502020202020204" pitchFamily="34" charset="0"/>
                        </a:rPr>
                        <a:t>a</a:t>
                      </a:r>
                      <a:r>
                        <a:rPr lang="en-GB" sz="4000" b="1" dirty="0">
                          <a:latin typeface="Century Gothic" panose="020B0502020202020204" pitchFamily="34" charset="0"/>
                        </a:rPr>
                        <a:t> l f</a:t>
                      </a:r>
                    </a:p>
                    <a:p>
                      <a:pPr algn="ctr"/>
                      <a:r>
                        <a:rPr lang="en-GB" sz="4000" b="1" dirty="0">
                          <a:latin typeface="Century Gothic" panose="020B0502020202020204" pitchFamily="34" charset="0"/>
                        </a:rPr>
                        <a:t>    </a:t>
                      </a: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61646676"/>
                  </a:ext>
                </a:extLst>
              </a:tr>
              <a:tr h="2131033">
                <a:tc>
                  <a:txBody>
                    <a:bodyPr/>
                    <a:lstStyle/>
                    <a:p>
                      <a:pPr algn="ctr"/>
                      <a:r>
                        <a:rPr lang="en-GB" sz="4000" b="1" dirty="0">
                          <a:latin typeface="Century Gothic" panose="020B0502020202020204" pitchFamily="34" charset="0"/>
                        </a:rPr>
                        <a:t>f </a:t>
                      </a:r>
                      <a:r>
                        <a:rPr lang="en-GB" sz="4000" b="1" dirty="0">
                          <a:solidFill>
                            <a:srgbClr val="FF0000"/>
                          </a:solidFill>
                          <a:latin typeface="Century Gothic" panose="020B0502020202020204" pitchFamily="34" charset="0"/>
                        </a:rPr>
                        <a:t>a</a:t>
                      </a:r>
                      <a:r>
                        <a:rPr lang="en-GB" sz="4000" b="1" dirty="0">
                          <a:latin typeface="Century Gothic" panose="020B0502020202020204" pitchFamily="34" charset="0"/>
                        </a:rPr>
                        <a:t> t h </a:t>
                      </a:r>
                      <a:r>
                        <a:rPr lang="en-GB" sz="4000" b="1" dirty="0">
                          <a:solidFill>
                            <a:srgbClr val="FF0000"/>
                          </a:solidFill>
                          <a:latin typeface="Century Gothic" panose="020B0502020202020204" pitchFamily="34" charset="0"/>
                        </a:rPr>
                        <a:t>e</a:t>
                      </a:r>
                      <a:r>
                        <a:rPr lang="en-GB" sz="4000" b="1" dirty="0">
                          <a:latin typeface="Century Gothic" panose="020B0502020202020204" pitchFamily="34" charset="0"/>
                        </a:rPr>
                        <a:t> r</a:t>
                      </a: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s </a:t>
                      </a:r>
                      <a:r>
                        <a:rPr lang="en-GB" sz="4000" b="1" dirty="0">
                          <a:solidFill>
                            <a:srgbClr val="FF0000"/>
                          </a:solidFill>
                          <a:latin typeface="Century Gothic" panose="020B0502020202020204" pitchFamily="34" charset="0"/>
                        </a:rPr>
                        <a:t>u</a:t>
                      </a:r>
                      <a:r>
                        <a:rPr lang="en-GB" sz="4000" b="1" dirty="0">
                          <a:latin typeface="Century Gothic" panose="020B0502020202020204" pitchFamily="34" charset="0"/>
                        </a:rPr>
                        <a:t> g </a:t>
                      </a:r>
                      <a:r>
                        <a:rPr lang="en-GB" sz="4000" b="1" dirty="0">
                          <a:solidFill>
                            <a:srgbClr val="FF0000"/>
                          </a:solidFill>
                          <a:latin typeface="Century Gothic" panose="020B0502020202020204" pitchFamily="34" charset="0"/>
                        </a:rPr>
                        <a:t>a</a:t>
                      </a:r>
                      <a:r>
                        <a:rPr lang="en-GB" sz="4000" b="1" dirty="0">
                          <a:latin typeface="Century Gothic" panose="020B0502020202020204" pitchFamily="34" charset="0"/>
                        </a:rPr>
                        <a:t> r</a:t>
                      </a:r>
                    </a:p>
                    <a:p>
                      <a:pPr algn="ctr"/>
                      <a:endParaRPr lang="en-GB" sz="4000" b="1" dirty="0">
                        <a:latin typeface="Century Gothic" panose="020B0502020202020204" pitchFamily="34" charset="0"/>
                      </a:endParaRPr>
                    </a:p>
                  </a:txBody>
                  <a:tcPr marL="147265" marR="147265" marT="118587" marB="11858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69560070"/>
                  </a:ext>
                </a:extLst>
              </a:tr>
            </a:tbl>
          </a:graphicData>
        </a:graphic>
      </p:graphicFrame>
    </p:spTree>
    <p:extLst>
      <p:ext uri="{BB962C8B-B14F-4D97-AF65-F5344CB8AC3E}">
        <p14:creationId xmlns:p14="http://schemas.microsoft.com/office/powerpoint/2010/main" val="344701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words that use the long ‘a’ vowel sound in the sentences below.</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457200" lvl="0" indent="-457200" defTabSz="685800">
              <a:lnSpc>
                <a:spcPct val="150000"/>
              </a:lnSpc>
              <a:buAutoNum type="alphaUcPeriod"/>
              <a:defRPr/>
            </a:pPr>
            <a:r>
              <a:rPr lang="en-GB" sz="2400" b="1" dirty="0">
                <a:solidFill>
                  <a:schemeClr val="tx1"/>
                </a:solidFill>
                <a:latin typeface="Century Gothic" panose="020B0502020202020204" pitchFamily="34" charset="0"/>
              </a:rPr>
              <a:t>Please be gentle and don’t break the glass.</a:t>
            </a:r>
          </a:p>
          <a:p>
            <a:pPr marL="457200" lvl="0" indent="-457200" defTabSz="685800">
              <a:lnSpc>
                <a:spcPct val="150000"/>
              </a:lnSpc>
              <a:buAutoNum type="alphaUcPeriod"/>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r>
              <a:rPr lang="en-GB" sz="2400" b="1" dirty="0">
                <a:solidFill>
                  <a:schemeClr val="tx1"/>
                </a:solidFill>
                <a:latin typeface="Century Gothic" panose="020B0502020202020204" pitchFamily="34" charset="0"/>
              </a:rPr>
              <a:t>I am going to play football again on Sunday.</a:t>
            </a:r>
          </a:p>
          <a:p>
            <a:pPr marL="457200" lvl="0" indent="-457200" defTabSz="685800">
              <a:lnSpc>
                <a:spcPct val="150000"/>
              </a:lnSpc>
              <a:buAutoNum type="alphaUcPeriod"/>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r>
              <a:rPr lang="en-GB" sz="2400" b="1" dirty="0">
                <a:solidFill>
                  <a:schemeClr val="tx1"/>
                </a:solidFill>
                <a:latin typeface="Century Gothic" panose="020B0502020202020204" pitchFamily="34" charset="0"/>
              </a:rPr>
              <a:t>My dog loves great, big hugs.</a:t>
            </a:r>
          </a:p>
          <a:p>
            <a:pPr marL="457200" lvl="0" indent="-457200" defTabSz="685800">
              <a:lnSpc>
                <a:spcPct val="150000"/>
              </a:lnSpc>
              <a:buAutoNum type="alphaUcPeriod"/>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endParaRPr lang="en-GB" sz="2400" b="1" dirty="0">
              <a:solidFill>
                <a:schemeClr val="accent6">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18012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words that use the long ‘a’ vowel sound in the sentences below.</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457200" lvl="0" indent="-457200" defTabSz="685800">
              <a:lnSpc>
                <a:spcPct val="150000"/>
              </a:lnSpc>
              <a:buAutoNum type="alphaUcPeriod"/>
              <a:defRPr/>
            </a:pPr>
            <a:r>
              <a:rPr lang="en-GB" sz="2400" b="1" dirty="0">
                <a:solidFill>
                  <a:schemeClr val="bg1">
                    <a:lumMod val="50000"/>
                  </a:schemeClr>
                </a:solidFill>
                <a:latin typeface="Century Gothic" panose="020B0502020202020204" pitchFamily="34" charset="0"/>
              </a:rPr>
              <a:t>Please be gentle and don’t </a:t>
            </a:r>
            <a:r>
              <a:rPr lang="en-GB" sz="2400" b="1" dirty="0">
                <a:solidFill>
                  <a:srgbClr val="FF0000"/>
                </a:solidFill>
                <a:latin typeface="Century Gothic" panose="020B0502020202020204" pitchFamily="34" charset="0"/>
              </a:rPr>
              <a:t>break</a:t>
            </a:r>
            <a:r>
              <a:rPr lang="en-GB" sz="2400" b="1" dirty="0">
                <a:solidFill>
                  <a:schemeClr val="tx1"/>
                </a:solidFill>
                <a:latin typeface="Century Gothic" panose="020B0502020202020204" pitchFamily="34" charset="0"/>
              </a:rPr>
              <a:t> </a:t>
            </a:r>
            <a:r>
              <a:rPr lang="en-GB" sz="2400" b="1" dirty="0">
                <a:solidFill>
                  <a:schemeClr val="bg1">
                    <a:lumMod val="50000"/>
                  </a:schemeClr>
                </a:solidFill>
                <a:latin typeface="Century Gothic" panose="020B0502020202020204" pitchFamily="34" charset="0"/>
              </a:rPr>
              <a:t>the glass.</a:t>
            </a:r>
          </a:p>
          <a:p>
            <a:pPr marL="457200" lvl="0" indent="-457200" defTabSz="685800">
              <a:lnSpc>
                <a:spcPct val="150000"/>
              </a:lnSpc>
              <a:buAutoNum type="alphaUcPeriod"/>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r>
              <a:rPr lang="en-GB" sz="2400" b="1" dirty="0">
                <a:solidFill>
                  <a:schemeClr val="bg1">
                    <a:lumMod val="50000"/>
                  </a:schemeClr>
                </a:solidFill>
                <a:latin typeface="Century Gothic" panose="020B0502020202020204" pitchFamily="34" charset="0"/>
              </a:rPr>
              <a:t>I am going to </a:t>
            </a:r>
            <a:r>
              <a:rPr lang="en-GB" sz="2400" b="1" dirty="0">
                <a:solidFill>
                  <a:srgbClr val="FF0000"/>
                </a:solidFill>
                <a:latin typeface="Century Gothic" panose="020B0502020202020204" pitchFamily="34" charset="0"/>
              </a:rPr>
              <a:t>play</a:t>
            </a:r>
            <a:r>
              <a:rPr lang="en-GB" sz="2400" b="1" dirty="0">
                <a:solidFill>
                  <a:schemeClr val="tx1"/>
                </a:solidFill>
                <a:latin typeface="Century Gothic" panose="020B0502020202020204" pitchFamily="34" charset="0"/>
              </a:rPr>
              <a:t> </a:t>
            </a:r>
            <a:r>
              <a:rPr lang="en-GB" sz="2400" b="1" dirty="0">
                <a:solidFill>
                  <a:schemeClr val="bg1">
                    <a:lumMod val="50000"/>
                  </a:schemeClr>
                </a:solidFill>
                <a:latin typeface="Century Gothic" panose="020B0502020202020204" pitchFamily="34" charset="0"/>
              </a:rPr>
              <a:t>football</a:t>
            </a:r>
            <a:r>
              <a:rPr lang="en-GB" sz="2400" b="1" dirty="0">
                <a:solidFill>
                  <a:schemeClr val="tx1"/>
                </a:solidFill>
                <a:latin typeface="Century Gothic" panose="020B0502020202020204" pitchFamily="34" charset="0"/>
              </a:rPr>
              <a:t> </a:t>
            </a:r>
            <a:r>
              <a:rPr lang="en-GB" sz="2400" b="1" dirty="0">
                <a:solidFill>
                  <a:srgbClr val="FF0000"/>
                </a:solidFill>
                <a:latin typeface="Century Gothic" panose="020B0502020202020204" pitchFamily="34" charset="0"/>
              </a:rPr>
              <a:t>again</a:t>
            </a:r>
            <a:r>
              <a:rPr lang="en-GB" sz="2400" b="1" dirty="0">
                <a:solidFill>
                  <a:schemeClr val="tx1"/>
                </a:solidFill>
                <a:latin typeface="Century Gothic" panose="020B0502020202020204" pitchFamily="34" charset="0"/>
              </a:rPr>
              <a:t> </a:t>
            </a:r>
            <a:r>
              <a:rPr lang="en-GB" sz="2400" b="1" dirty="0">
                <a:solidFill>
                  <a:schemeClr val="bg1">
                    <a:lumMod val="50000"/>
                  </a:schemeClr>
                </a:solidFill>
                <a:latin typeface="Century Gothic" panose="020B0502020202020204" pitchFamily="34" charset="0"/>
              </a:rPr>
              <a:t>on </a:t>
            </a:r>
            <a:r>
              <a:rPr lang="en-GB" sz="2400" b="1" dirty="0">
                <a:solidFill>
                  <a:srgbClr val="FF0000"/>
                </a:solidFill>
                <a:latin typeface="Century Gothic" panose="020B0502020202020204" pitchFamily="34" charset="0"/>
              </a:rPr>
              <a:t>Sunday</a:t>
            </a:r>
            <a:r>
              <a:rPr lang="en-GB" sz="2400" b="1" dirty="0">
                <a:solidFill>
                  <a:schemeClr val="tx1"/>
                </a:solidFill>
                <a:latin typeface="Century Gothic" panose="020B0502020202020204" pitchFamily="34" charset="0"/>
              </a:rPr>
              <a:t>.</a:t>
            </a:r>
          </a:p>
          <a:p>
            <a:pPr marL="457200" lvl="0" indent="-457200" defTabSz="685800">
              <a:lnSpc>
                <a:spcPct val="150000"/>
              </a:lnSpc>
              <a:buAutoNum type="alphaUcPeriod"/>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r>
              <a:rPr lang="en-GB" sz="2400" b="1" dirty="0">
                <a:solidFill>
                  <a:schemeClr val="bg1">
                    <a:lumMod val="50000"/>
                  </a:schemeClr>
                </a:solidFill>
                <a:latin typeface="Century Gothic" panose="020B0502020202020204" pitchFamily="34" charset="0"/>
              </a:rPr>
              <a:t>My dog loves </a:t>
            </a:r>
            <a:r>
              <a:rPr lang="en-GB" sz="2400" b="1" dirty="0">
                <a:solidFill>
                  <a:srgbClr val="FF0000"/>
                </a:solidFill>
                <a:latin typeface="Century Gothic" panose="020B0502020202020204" pitchFamily="34" charset="0"/>
              </a:rPr>
              <a:t>great</a:t>
            </a:r>
            <a:r>
              <a:rPr lang="en-GB" sz="2400" b="1" dirty="0">
                <a:solidFill>
                  <a:schemeClr val="bg1">
                    <a:lumMod val="50000"/>
                  </a:schemeClr>
                </a:solidFill>
                <a:latin typeface="Century Gothic" panose="020B0502020202020204" pitchFamily="34" charset="0"/>
              </a:rPr>
              <a:t>, big hugs.</a:t>
            </a:r>
          </a:p>
          <a:p>
            <a:pPr marL="457200" lvl="0" indent="-457200" defTabSz="685800">
              <a:lnSpc>
                <a:spcPct val="150000"/>
              </a:lnSpc>
              <a:buAutoNum type="alphaUcPeriod"/>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endParaRPr lang="en-GB" sz="2400" b="1" dirty="0">
              <a:solidFill>
                <a:schemeClr val="accent6">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6" name="Oval 5">
            <a:extLst>
              <a:ext uri="{FF2B5EF4-FFF2-40B4-BE49-F238E27FC236}">
                <a16:creationId xmlns:a16="http://schemas.microsoft.com/office/drawing/2014/main" xmlns="" id="{78E423DD-5005-4CCB-89C0-3785B79A28B6}"/>
              </a:ext>
            </a:extLst>
          </p:cNvPr>
          <p:cNvSpPr/>
          <p:nvPr/>
        </p:nvSpPr>
        <p:spPr>
          <a:xfrm>
            <a:off x="4876808" y="1939167"/>
            <a:ext cx="923685" cy="9236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FFCE0841-168E-44A0-8E43-E12F19550A9D}"/>
              </a:ext>
            </a:extLst>
          </p:cNvPr>
          <p:cNvSpPr/>
          <p:nvPr/>
        </p:nvSpPr>
        <p:spPr>
          <a:xfrm>
            <a:off x="6208113" y="2957426"/>
            <a:ext cx="1117659" cy="1117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xmlns="" id="{AC3079FB-8DE0-46B8-80BB-9B70B0E32740}"/>
              </a:ext>
            </a:extLst>
          </p:cNvPr>
          <p:cNvSpPr/>
          <p:nvPr/>
        </p:nvSpPr>
        <p:spPr>
          <a:xfrm>
            <a:off x="4795657" y="3065238"/>
            <a:ext cx="923685" cy="9236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xmlns="" id="{0D1F14BE-865B-486D-AF76-2AAA49197670}"/>
              </a:ext>
            </a:extLst>
          </p:cNvPr>
          <p:cNvSpPr/>
          <p:nvPr/>
        </p:nvSpPr>
        <p:spPr>
          <a:xfrm>
            <a:off x="2828933" y="4148967"/>
            <a:ext cx="923685" cy="9236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68C9B744-B31F-4449-953D-6A77FF9B1DB6}"/>
              </a:ext>
            </a:extLst>
          </p:cNvPr>
          <p:cNvSpPr/>
          <p:nvPr/>
        </p:nvSpPr>
        <p:spPr>
          <a:xfrm>
            <a:off x="2739641" y="3054412"/>
            <a:ext cx="923685" cy="9236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00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xmlns="" id="{BD46907E-26F6-4152-8298-C1B69D46C4F8}"/>
              </a:ext>
            </a:extLst>
          </p:cNvPr>
          <p:cNvPicPr>
            <a:picLocks noChangeAspect="1"/>
          </p:cNvPicPr>
          <p:nvPr/>
        </p:nvPicPr>
        <p:blipFill>
          <a:blip r:embed="rId3"/>
          <a:stretch>
            <a:fillRect/>
          </a:stretch>
        </p:blipFill>
        <p:spPr>
          <a:xfrm>
            <a:off x="115438" y="158222"/>
            <a:ext cx="8913124" cy="6322100"/>
          </a:xfrm>
          <a:prstGeom prst="rect">
            <a:avLst/>
          </a:prstGeom>
        </p:spPr>
      </p:pic>
      <p:sp>
        <p:nvSpPr>
          <p:cNvPr id="10" name="Rectangle 9">
            <a:extLst>
              <a:ext uri="{FF2B5EF4-FFF2-40B4-BE49-F238E27FC236}">
                <a16:creationId xmlns:a16="http://schemas.microsoft.com/office/drawing/2014/main" xmlns="" id="{F7A1B9EE-7CDD-468A-B35C-277830D9F7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Application 1</a:t>
            </a:r>
          </a:p>
          <a:p>
            <a:pPr lvl="0" algn="ctr"/>
            <a:endParaRPr lang="en-GB" sz="2000" b="1" u="sng" dirty="0">
              <a:solidFill>
                <a:srgbClr val="E7E6E6">
                  <a:lumMod val="50000"/>
                </a:srgb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Write an 8-letter word with 3 vowels to match the picture below.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Underline the vowels. </a:t>
            </a:r>
            <a:endParaRPr lang="en-GB" sz="2400" b="1" dirty="0">
              <a:solidFill>
                <a:schemeClr val="tx1"/>
              </a:solidFill>
              <a:latin typeface="Century Gothic" panose="020B0502020202020204" pitchFamily="34" charset="0"/>
            </a:endParaRPr>
          </a:p>
          <a:p>
            <a:pPr lvl="0" defTabSz="685800">
              <a:lnSpc>
                <a:spcPct val="150000"/>
              </a:lnSpc>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endParaRPr lang="en-GB" sz="2400" b="1" dirty="0">
              <a:solidFill>
                <a:schemeClr val="accent6">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3493F6A5-3BD5-4A9E-BB36-1B1AA7FD7E91}"/>
              </a:ext>
            </a:extLst>
          </p:cNvPr>
          <p:cNvSpPr txBox="1"/>
          <p:nvPr/>
        </p:nvSpPr>
        <p:spPr>
          <a:xfrm>
            <a:off x="2468658" y="4380188"/>
            <a:ext cx="4003261" cy="584775"/>
          </a:xfrm>
          <a:prstGeom prst="rect">
            <a:avLst/>
          </a:prstGeom>
          <a:solidFill>
            <a:schemeClr val="bg1"/>
          </a:solidFill>
          <a:ln w="19050">
            <a:solidFill>
              <a:schemeClr val="tx1"/>
            </a:solidFill>
          </a:ln>
        </p:spPr>
        <p:txBody>
          <a:bodyPr wrap="square" rtlCol="0">
            <a:spAutoFit/>
          </a:bodyPr>
          <a:lstStyle/>
          <a:p>
            <a:r>
              <a:rPr lang="en-GB" sz="3200" b="1" dirty="0">
                <a:latin typeface="Century Gothic" panose="020B0502020202020204" pitchFamily="34" charset="0"/>
              </a:rPr>
              <a:t>c _  _  _  _  _  _  _ </a:t>
            </a:r>
          </a:p>
        </p:txBody>
      </p:sp>
    </p:spTree>
    <p:extLst>
      <p:ext uri="{BB962C8B-B14F-4D97-AF65-F5344CB8AC3E}">
        <p14:creationId xmlns:p14="http://schemas.microsoft.com/office/powerpoint/2010/main" val="1403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xmlns="" id="{BD46907E-26F6-4152-8298-C1B69D46C4F8}"/>
              </a:ext>
            </a:extLst>
          </p:cNvPr>
          <p:cNvPicPr>
            <a:picLocks noChangeAspect="1"/>
          </p:cNvPicPr>
          <p:nvPr/>
        </p:nvPicPr>
        <p:blipFill>
          <a:blip r:embed="rId3"/>
          <a:stretch>
            <a:fillRect/>
          </a:stretch>
        </p:blipFill>
        <p:spPr>
          <a:xfrm>
            <a:off x="115438" y="158222"/>
            <a:ext cx="8913124" cy="6322100"/>
          </a:xfrm>
          <a:prstGeom prst="rect">
            <a:avLst/>
          </a:prstGeom>
        </p:spPr>
      </p:pic>
      <p:sp>
        <p:nvSpPr>
          <p:cNvPr id="10" name="Rectangle 9">
            <a:extLst>
              <a:ext uri="{FF2B5EF4-FFF2-40B4-BE49-F238E27FC236}">
                <a16:creationId xmlns:a16="http://schemas.microsoft.com/office/drawing/2014/main" xmlns="" id="{F7A1B9EE-7CDD-468A-B35C-277830D9F7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Application 1</a:t>
            </a:r>
          </a:p>
          <a:p>
            <a:pPr lvl="0" algn="ctr"/>
            <a:endParaRPr lang="en-GB" sz="2000" b="1" u="sng" dirty="0">
              <a:solidFill>
                <a:srgbClr val="E7E6E6">
                  <a:lumMod val="50000"/>
                </a:srgb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Write an 8-letter word with 3 vowels to match the picture below.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Underline the vowels. </a:t>
            </a:r>
            <a:endParaRPr lang="en-GB" sz="2400" b="1" dirty="0">
              <a:solidFill>
                <a:schemeClr val="tx1"/>
              </a:solidFill>
              <a:latin typeface="Century Gothic" panose="020B0502020202020204" pitchFamily="34" charset="0"/>
            </a:endParaRPr>
          </a:p>
          <a:p>
            <a:pPr lvl="0" defTabSz="685800">
              <a:lnSpc>
                <a:spcPct val="150000"/>
              </a:lnSpc>
              <a:defRPr/>
            </a:pPr>
            <a:endParaRPr lang="en-GB" sz="2400" b="1" dirty="0">
              <a:solidFill>
                <a:schemeClr val="tx1"/>
              </a:solidFill>
              <a:latin typeface="Century Gothic" panose="020B0502020202020204" pitchFamily="34" charset="0"/>
            </a:endParaRPr>
          </a:p>
          <a:p>
            <a:pPr marL="457200" lvl="0" indent="-457200" defTabSz="685800">
              <a:lnSpc>
                <a:spcPct val="150000"/>
              </a:lnSpc>
              <a:buAutoNum type="alphaUcPeriod"/>
              <a:defRPr/>
            </a:pPr>
            <a:endParaRPr lang="en-GB" sz="2400" b="1" dirty="0">
              <a:solidFill>
                <a:schemeClr val="accent6">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3493F6A5-3BD5-4A9E-BB36-1B1AA7FD7E91}"/>
              </a:ext>
            </a:extLst>
          </p:cNvPr>
          <p:cNvSpPr txBox="1"/>
          <p:nvPr/>
        </p:nvSpPr>
        <p:spPr>
          <a:xfrm>
            <a:off x="2468658" y="4380188"/>
            <a:ext cx="4003261" cy="584775"/>
          </a:xfrm>
          <a:prstGeom prst="rect">
            <a:avLst/>
          </a:prstGeom>
          <a:solidFill>
            <a:schemeClr val="bg1"/>
          </a:solidFill>
          <a:ln w="19050">
            <a:solidFill>
              <a:schemeClr val="tx1"/>
            </a:solidFill>
          </a:ln>
        </p:spPr>
        <p:txBody>
          <a:bodyPr wrap="square" rtlCol="0">
            <a:spAutoFit/>
          </a:bodyPr>
          <a:lstStyle/>
          <a:p>
            <a:r>
              <a:rPr lang="en-GB" sz="3200" b="1" dirty="0">
                <a:solidFill>
                  <a:srgbClr val="FF0000"/>
                </a:solidFill>
                <a:latin typeface="Century Gothic" panose="020B0502020202020204" pitchFamily="34" charset="0"/>
              </a:rPr>
              <a:t>c  </a:t>
            </a:r>
            <a:r>
              <a:rPr lang="en-GB" sz="3200" b="1" u="sng" dirty="0">
                <a:solidFill>
                  <a:srgbClr val="FF0000"/>
                </a:solidFill>
                <a:latin typeface="Century Gothic" panose="020B0502020202020204" pitchFamily="34" charset="0"/>
              </a:rPr>
              <a:t>a</a:t>
            </a:r>
            <a:r>
              <a:rPr lang="en-GB" sz="3200" b="1" dirty="0">
                <a:solidFill>
                  <a:srgbClr val="FF0000"/>
                </a:solidFill>
                <a:latin typeface="Century Gothic" panose="020B0502020202020204" pitchFamily="34" charset="0"/>
              </a:rPr>
              <a:t>  l  </a:t>
            </a:r>
            <a:r>
              <a:rPr lang="en-GB" sz="3200" b="1" u="sng" dirty="0">
                <a:solidFill>
                  <a:srgbClr val="FF0000"/>
                </a:solidFill>
                <a:latin typeface="Century Gothic" panose="020B0502020202020204" pitchFamily="34" charset="0"/>
              </a:rPr>
              <a:t>e</a:t>
            </a:r>
            <a:r>
              <a:rPr lang="en-GB" sz="3200" b="1" dirty="0">
                <a:solidFill>
                  <a:srgbClr val="FF0000"/>
                </a:solidFill>
                <a:latin typeface="Century Gothic" panose="020B0502020202020204" pitchFamily="34" charset="0"/>
              </a:rPr>
              <a:t>  n  d  </a:t>
            </a:r>
            <a:r>
              <a:rPr lang="en-GB" sz="3200" b="1" u="sng" dirty="0">
                <a:solidFill>
                  <a:srgbClr val="FF0000"/>
                </a:solidFill>
                <a:latin typeface="Century Gothic" panose="020B0502020202020204" pitchFamily="34" charset="0"/>
              </a:rPr>
              <a:t>a</a:t>
            </a:r>
            <a:r>
              <a:rPr lang="en-GB" sz="3200" b="1" dirty="0">
                <a:solidFill>
                  <a:srgbClr val="FF0000"/>
                </a:solidFill>
                <a:latin typeface="Century Gothic" panose="020B0502020202020204" pitchFamily="34" charset="0"/>
              </a:rPr>
              <a:t>  r </a:t>
            </a:r>
          </a:p>
        </p:txBody>
      </p:sp>
    </p:spTree>
    <p:extLst>
      <p:ext uri="{BB962C8B-B14F-4D97-AF65-F5344CB8AC3E}">
        <p14:creationId xmlns:p14="http://schemas.microsoft.com/office/powerpoint/2010/main" val="332031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Sergei is thinking of a word.</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The word has 6 letters including the vowels ‘e’ and ‘</a:t>
            </a:r>
            <a:r>
              <a:rPr lang="en-GB" sz="2000" b="1" dirty="0" err="1">
                <a:solidFill>
                  <a:schemeClr val="tx1"/>
                </a:solidFill>
                <a:latin typeface="Century Gothic" panose="020B0502020202020204" pitchFamily="34" charset="0"/>
                <a:sym typeface="Wingdings" panose="05000000000000000000" pitchFamily="2" charset="2"/>
              </a:rPr>
              <a:t>i</a:t>
            </a:r>
            <a:r>
              <a:rPr lang="en-GB" sz="2000" b="1" dirty="0">
                <a:solidFill>
                  <a:schemeClr val="tx1"/>
                </a:solidFill>
                <a:latin typeface="Century Gothic" panose="020B0502020202020204" pitchFamily="34" charset="0"/>
                <a:sym typeface="Wingdings" panose="05000000000000000000" pitchFamily="2" charset="2"/>
              </a:rPr>
              <a:t>’.</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Write 3 words that Sergei could be thinking of.</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rgbClr val="FF0000"/>
              </a:solidFill>
              <a:latin typeface="Century Gothic" panose="020B0502020202020204" pitchFamily="34" charset="0"/>
              <a:sym typeface="Wingdings" panose="05000000000000000000" pitchFamily="2" charset="2"/>
            </a:endParaRPr>
          </a:p>
          <a:p>
            <a:pPr>
              <a:lnSpc>
                <a:spcPct val="150000"/>
              </a:lnSpc>
            </a:pPr>
            <a:r>
              <a:rPr lang="en-GB" sz="2400" b="1" dirty="0">
                <a:solidFill>
                  <a:schemeClr val="tx1"/>
                </a:solidFill>
                <a:latin typeface="Century Gothic" panose="020B0502020202020204" pitchFamily="34" charset="0"/>
                <a:sym typeface="Wingdings" panose="05000000000000000000" pitchFamily="2" charset="2"/>
              </a:rPr>
              <a:t>1. </a:t>
            </a:r>
            <a:r>
              <a:rPr lang="en-GB" sz="2400" b="1" spc="-300" dirty="0">
                <a:solidFill>
                  <a:schemeClr val="tx1"/>
                </a:solidFill>
                <a:latin typeface="Century Gothic" panose="020B0502020202020204" pitchFamily="34" charset="0"/>
                <a:sym typeface="Wingdings" panose="05000000000000000000" pitchFamily="2" charset="2"/>
              </a:rPr>
              <a:t>________________________________</a:t>
            </a:r>
          </a:p>
          <a:p>
            <a:pPr>
              <a:lnSpc>
                <a:spcPct val="200000"/>
              </a:lnSpc>
            </a:pPr>
            <a:r>
              <a:rPr lang="en-GB" sz="2400" b="1" dirty="0">
                <a:solidFill>
                  <a:schemeClr val="tx1"/>
                </a:solidFill>
                <a:latin typeface="Century Gothic" panose="020B0502020202020204" pitchFamily="34" charset="0"/>
                <a:sym typeface="Wingdings" panose="05000000000000000000" pitchFamily="2" charset="2"/>
              </a:rPr>
              <a:t>2. </a:t>
            </a:r>
            <a:r>
              <a:rPr lang="en-GB" sz="2400" b="1" spc="-300" dirty="0">
                <a:solidFill>
                  <a:schemeClr val="tx1"/>
                </a:solidFill>
                <a:latin typeface="Century Gothic" panose="020B0502020202020204" pitchFamily="34" charset="0"/>
                <a:sym typeface="Wingdings" panose="05000000000000000000" pitchFamily="2" charset="2"/>
              </a:rPr>
              <a:t>________________________________</a:t>
            </a:r>
          </a:p>
          <a:p>
            <a:pPr>
              <a:lnSpc>
                <a:spcPct val="200000"/>
              </a:lnSpc>
            </a:pPr>
            <a:r>
              <a:rPr lang="en-GB" sz="2400" b="1" dirty="0">
                <a:solidFill>
                  <a:schemeClr val="tx1"/>
                </a:solidFill>
                <a:latin typeface="Century Gothic" panose="020B0502020202020204" pitchFamily="34" charset="0"/>
                <a:sym typeface="Wingdings" panose="05000000000000000000" pitchFamily="2" charset="2"/>
              </a:rPr>
              <a:t>3. </a:t>
            </a:r>
            <a:r>
              <a:rPr lang="en-GB" sz="2400" b="1" spc="-300" dirty="0">
                <a:solidFill>
                  <a:schemeClr val="tx1"/>
                </a:solidFill>
                <a:latin typeface="Century Gothic" panose="020B0502020202020204" pitchFamily="34" charset="0"/>
                <a:sym typeface="Wingdings" panose="05000000000000000000" pitchFamily="2" charset="2"/>
              </a:rPr>
              <a:t>________________________________</a:t>
            </a:r>
          </a:p>
          <a:p>
            <a:pPr algn="ctr"/>
            <a:endParaRPr lang="en-GB"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65591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Sergei is thinking of a word.</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The word has 6 letters including the vowels ‘e’ and ‘</a:t>
            </a:r>
            <a:r>
              <a:rPr lang="en-GB" sz="2000" b="1" dirty="0" err="1">
                <a:solidFill>
                  <a:schemeClr val="tx1"/>
                </a:solidFill>
                <a:latin typeface="Century Gothic" panose="020B0502020202020204" pitchFamily="34" charset="0"/>
                <a:sym typeface="Wingdings" panose="05000000000000000000" pitchFamily="2" charset="2"/>
              </a:rPr>
              <a:t>i</a:t>
            </a:r>
            <a:r>
              <a:rPr lang="en-GB" sz="2000" b="1" dirty="0">
                <a:solidFill>
                  <a:schemeClr val="tx1"/>
                </a:solidFill>
                <a:latin typeface="Century Gothic" panose="020B0502020202020204" pitchFamily="34" charset="0"/>
                <a:sym typeface="Wingdings" panose="05000000000000000000" pitchFamily="2" charset="2"/>
              </a:rPr>
              <a:t>’.</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Write 3 words that Sergei could be thinking of.</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Various answers, for example:</a:t>
            </a:r>
          </a:p>
          <a:p>
            <a:pPr>
              <a:lnSpc>
                <a:spcPct val="150000"/>
              </a:lnSpc>
            </a:pPr>
            <a:r>
              <a:rPr lang="en-GB" sz="2400" b="1" dirty="0">
                <a:solidFill>
                  <a:schemeClr val="tx1"/>
                </a:solidFill>
                <a:latin typeface="Century Gothic" panose="020B0502020202020204" pitchFamily="34" charset="0"/>
                <a:sym typeface="Wingdings" panose="05000000000000000000" pitchFamily="2" charset="2"/>
              </a:rPr>
              <a:t>1. </a:t>
            </a:r>
            <a:r>
              <a:rPr lang="en-GB" sz="2400" b="1" spc="-300" dirty="0">
                <a:solidFill>
                  <a:schemeClr val="tx1"/>
                </a:solidFill>
                <a:latin typeface="Century Gothic" panose="020B0502020202020204" pitchFamily="34" charset="0"/>
                <a:sym typeface="Wingdings" panose="05000000000000000000" pitchFamily="2" charset="2"/>
              </a:rPr>
              <a:t>________________________________</a:t>
            </a:r>
          </a:p>
          <a:p>
            <a:pPr>
              <a:lnSpc>
                <a:spcPct val="200000"/>
              </a:lnSpc>
            </a:pPr>
            <a:r>
              <a:rPr lang="en-GB" sz="2400" b="1" dirty="0">
                <a:solidFill>
                  <a:schemeClr val="tx1"/>
                </a:solidFill>
                <a:latin typeface="Century Gothic" panose="020B0502020202020204" pitchFamily="34" charset="0"/>
                <a:sym typeface="Wingdings" panose="05000000000000000000" pitchFamily="2" charset="2"/>
              </a:rPr>
              <a:t>2. </a:t>
            </a:r>
            <a:r>
              <a:rPr lang="en-GB" sz="2400" b="1" spc="-300" dirty="0">
                <a:solidFill>
                  <a:schemeClr val="tx1"/>
                </a:solidFill>
                <a:latin typeface="Century Gothic" panose="020B0502020202020204" pitchFamily="34" charset="0"/>
                <a:sym typeface="Wingdings" panose="05000000000000000000" pitchFamily="2" charset="2"/>
              </a:rPr>
              <a:t>________________________________</a:t>
            </a:r>
          </a:p>
          <a:p>
            <a:pPr>
              <a:lnSpc>
                <a:spcPct val="200000"/>
              </a:lnSpc>
            </a:pPr>
            <a:r>
              <a:rPr lang="en-GB" sz="2400" b="1" dirty="0">
                <a:solidFill>
                  <a:schemeClr val="tx1"/>
                </a:solidFill>
                <a:latin typeface="Century Gothic" panose="020B0502020202020204" pitchFamily="34" charset="0"/>
                <a:sym typeface="Wingdings" panose="05000000000000000000" pitchFamily="2" charset="2"/>
              </a:rPr>
              <a:t>3. </a:t>
            </a:r>
            <a:r>
              <a:rPr lang="en-GB" sz="2400" b="1" spc="-300" dirty="0">
                <a:solidFill>
                  <a:schemeClr val="tx1"/>
                </a:solidFill>
                <a:latin typeface="Century Gothic" panose="020B0502020202020204" pitchFamily="34" charset="0"/>
                <a:sym typeface="Wingdings" panose="05000000000000000000" pitchFamily="2" charset="2"/>
              </a:rPr>
              <a:t>________________________________</a:t>
            </a:r>
          </a:p>
          <a:p>
            <a:pPr algn="ctr"/>
            <a:endParaRPr lang="en-GB"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0D9C3E15-5D22-401D-9037-2706A78D75B3}"/>
              </a:ext>
            </a:extLst>
          </p:cNvPr>
          <p:cNvSpPr txBox="1"/>
          <p:nvPr/>
        </p:nvSpPr>
        <p:spPr>
          <a:xfrm>
            <a:off x="638646" y="3221410"/>
            <a:ext cx="2236311"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auntie</a:t>
            </a:r>
          </a:p>
        </p:txBody>
      </p:sp>
      <p:sp>
        <p:nvSpPr>
          <p:cNvPr id="7" name="TextBox 6">
            <a:extLst>
              <a:ext uri="{FF2B5EF4-FFF2-40B4-BE49-F238E27FC236}">
                <a16:creationId xmlns:a16="http://schemas.microsoft.com/office/drawing/2014/main" xmlns="" id="{5F1995C4-C1BA-4FD0-A1C8-DE83422DE496}"/>
              </a:ext>
            </a:extLst>
          </p:cNvPr>
          <p:cNvSpPr txBox="1"/>
          <p:nvPr/>
        </p:nvSpPr>
        <p:spPr>
          <a:xfrm>
            <a:off x="638646" y="3906894"/>
            <a:ext cx="2236311" cy="646331"/>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advice</a:t>
            </a:r>
            <a:r>
              <a:rPr lang="en-GB" sz="3600" b="1" dirty="0">
                <a:solidFill>
                  <a:srgbClr val="FF0000"/>
                </a:solidFill>
                <a:latin typeface="Century Gothic" panose="020B0502020202020204" pitchFamily="34" charset="0"/>
              </a:rPr>
              <a:t>	</a:t>
            </a:r>
          </a:p>
        </p:txBody>
      </p:sp>
      <p:sp>
        <p:nvSpPr>
          <p:cNvPr id="8" name="TextBox 7">
            <a:extLst>
              <a:ext uri="{FF2B5EF4-FFF2-40B4-BE49-F238E27FC236}">
                <a16:creationId xmlns:a16="http://schemas.microsoft.com/office/drawing/2014/main" xmlns="" id="{33410855-0D1F-40FE-BA71-CC36EC954874}"/>
              </a:ext>
            </a:extLst>
          </p:cNvPr>
          <p:cNvSpPr txBox="1"/>
          <p:nvPr/>
        </p:nvSpPr>
        <p:spPr>
          <a:xfrm>
            <a:off x="638645" y="4634361"/>
            <a:ext cx="2236311"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pieces</a:t>
            </a:r>
          </a:p>
        </p:txBody>
      </p:sp>
    </p:spTree>
    <p:extLst>
      <p:ext uri="{BB962C8B-B14F-4D97-AF65-F5344CB8AC3E}">
        <p14:creationId xmlns:p14="http://schemas.microsoft.com/office/powerpoint/2010/main" val="128747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xmlns="" id="{03A3F694-4174-42C9-B47E-80A6C14A950F}"/>
              </a:ext>
            </a:extLst>
          </p:cNvPr>
          <p:cNvPicPr>
            <a:picLocks noChangeAspect="1"/>
          </p:cNvPicPr>
          <p:nvPr/>
        </p:nvPicPr>
        <p:blipFill>
          <a:blip r:embed="rId3"/>
          <a:stretch>
            <a:fillRect/>
          </a:stretch>
        </p:blipFill>
        <p:spPr>
          <a:xfrm>
            <a:off x="115438" y="149078"/>
            <a:ext cx="8913124" cy="6322100"/>
          </a:xfrm>
          <a:prstGeom prst="rect">
            <a:avLst/>
          </a:prstGeom>
        </p:spPr>
      </p:pic>
      <p:sp>
        <p:nvSpPr>
          <p:cNvPr id="12" name="Rectangle 11">
            <a:extLst>
              <a:ext uri="{FF2B5EF4-FFF2-40B4-BE49-F238E27FC236}">
                <a16:creationId xmlns:a16="http://schemas.microsoft.com/office/drawing/2014/main" xmlns="" id="{900F5780-6CA2-465B-B40E-88EB9C38D3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Kiran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Callum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pPr algn="ctr"/>
            <a:endParaRPr lang="en-GB" sz="2000"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xmlns="" id="{796CCED7-C565-4E91-A9B4-C8E7AF01495B}"/>
              </a:ext>
            </a:extLst>
          </p:cNvPr>
          <p:cNvSpPr/>
          <p:nvPr/>
        </p:nvSpPr>
        <p:spPr>
          <a:xfrm>
            <a:off x="2530248" y="1254598"/>
            <a:ext cx="3194624" cy="1275667"/>
          </a:xfrm>
          <a:prstGeom prst="wedgeRoundRectCallout">
            <a:avLst>
              <a:gd name="adj1" fmla="val -36544"/>
              <a:gd name="adj2" fmla="val 655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word ‘froze’ has a short vowel sound.</a:t>
            </a:r>
          </a:p>
        </p:txBody>
      </p:sp>
      <p:sp>
        <p:nvSpPr>
          <p:cNvPr id="14" name="Speech Bubble: Rectangle with Corners Rounded 13">
            <a:extLst>
              <a:ext uri="{FF2B5EF4-FFF2-40B4-BE49-F238E27FC236}">
                <a16:creationId xmlns:a16="http://schemas.microsoft.com/office/drawing/2014/main" xmlns="" id="{0AADEF6D-AA1F-4939-8B67-2040DD634D80}"/>
              </a:ext>
            </a:extLst>
          </p:cNvPr>
          <p:cNvSpPr/>
          <p:nvPr/>
        </p:nvSpPr>
        <p:spPr>
          <a:xfrm>
            <a:off x="3273711" y="3170772"/>
            <a:ext cx="3194624" cy="1275667"/>
          </a:xfrm>
          <a:prstGeom prst="wedgeRoundRectCallout">
            <a:avLst>
              <a:gd name="adj1" fmla="val 38487"/>
              <a:gd name="adj2" fmla="val 645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word ‘froze’ has a long vowel sound.</a:t>
            </a:r>
          </a:p>
        </p:txBody>
      </p:sp>
    </p:spTree>
    <p:extLst>
      <p:ext uri="{BB962C8B-B14F-4D97-AF65-F5344CB8AC3E}">
        <p14:creationId xmlns:p14="http://schemas.microsoft.com/office/powerpoint/2010/main" val="241632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2 – Determiners – What is a Vowel?</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2: (3G1.8)</a:t>
            </a:r>
            <a:r>
              <a:rPr lang="en-US" sz="1200" b="1" dirty="0">
                <a:latin typeface="Century Gothic" panose="020B0502020202020204" pitchFamily="34" charset="0"/>
              </a:rPr>
              <a:t> </a:t>
            </a:r>
            <a:r>
              <a:rPr lang="en-US" sz="1200" b="1" dirty="0">
                <a:latin typeface="Century Gothic" panose="020B0502020202020204" pitchFamily="34" charset="0"/>
                <a:hlinkClick r:id="rId3"/>
              </a:rPr>
              <a:t>Use the forms a or an according to whether the next word begins with a consonant or a vowel [for example, a rock, an open box]</a:t>
            </a:r>
            <a:endParaRPr lang="en-US" sz="1200" b="1" dirty="0">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Terminology for pupils:</a:t>
            </a:r>
          </a:p>
          <a:p>
            <a:pPr marL="633413" lvl="2" indent="-176213" fontAlgn="base">
              <a:buFont typeface="Arial" panose="020B0604020202020204" pitchFamily="34" charset="0"/>
              <a:buChar char="•"/>
            </a:pPr>
            <a:r>
              <a:rPr lang="en-US" sz="1200" b="1" dirty="0">
                <a:solidFill>
                  <a:schemeClr val="tx1"/>
                </a:solidFill>
                <a:latin typeface="Century Gothic" panose="020B0502020202020204" pitchFamily="34" charset="0"/>
              </a:rPr>
              <a:t>(3G1.8)</a:t>
            </a:r>
            <a:r>
              <a:rPr lang="en-US" sz="1200" b="1" dirty="0">
                <a:latin typeface="Century Gothic" panose="020B0502020202020204" pitchFamily="34" charset="0"/>
              </a:rPr>
              <a:t> </a:t>
            </a:r>
            <a:r>
              <a:rPr lang="en-US" sz="1200" b="1" dirty="0">
                <a:latin typeface="Century Gothic" panose="020B0502020202020204" pitchFamily="34" charset="0"/>
                <a:hlinkClick r:id="rId3"/>
              </a:rPr>
              <a:t>vowel</a:t>
            </a:r>
            <a:endParaRPr lang="en-US" sz="1200" b="1" dirty="0">
              <a:latin typeface="Century Gothic" panose="020B0502020202020204" pitchFamily="34" charset="0"/>
            </a:endParaRPr>
          </a:p>
          <a:p>
            <a:pPr marL="633413" lvl="2" indent="-176213" fontAlgn="base">
              <a:buFont typeface="Arial" panose="020B0604020202020204" pitchFamily="34" charset="0"/>
              <a:buChar char="•"/>
            </a:pPr>
            <a:r>
              <a:rPr lang="en-US" sz="1200" b="1" dirty="0">
                <a:solidFill>
                  <a:schemeClr val="tx1"/>
                </a:solidFill>
                <a:latin typeface="Century Gothic" panose="020B0502020202020204" pitchFamily="34" charset="0"/>
              </a:rPr>
              <a:t>(3G1.8)</a:t>
            </a:r>
            <a:r>
              <a:rPr lang="en-US" sz="1200" b="1" dirty="0">
                <a:latin typeface="Century Gothic" panose="020B0502020202020204" pitchFamily="34" charset="0"/>
              </a:rPr>
              <a:t> </a:t>
            </a:r>
            <a:r>
              <a:rPr lang="en-US" sz="1200" b="1" dirty="0">
                <a:latin typeface="Century Gothic" panose="020B0502020202020204" pitchFamily="34" charset="0"/>
                <a:hlinkClick r:id="rId3"/>
              </a:rPr>
              <a:t>vowel letter</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xmlns="" id="{03A3F694-4174-42C9-B47E-80A6C14A950F}"/>
              </a:ext>
            </a:extLst>
          </p:cNvPr>
          <p:cNvPicPr>
            <a:picLocks noChangeAspect="1"/>
          </p:cNvPicPr>
          <p:nvPr/>
        </p:nvPicPr>
        <p:blipFill>
          <a:blip r:embed="rId3"/>
          <a:stretch>
            <a:fillRect/>
          </a:stretch>
        </p:blipFill>
        <p:spPr>
          <a:xfrm>
            <a:off x="115438" y="149078"/>
            <a:ext cx="8913124" cy="6322100"/>
          </a:xfrm>
          <a:prstGeom prst="rect">
            <a:avLst/>
          </a:prstGeom>
        </p:spPr>
      </p:pic>
      <p:sp>
        <p:nvSpPr>
          <p:cNvPr id="12" name="Rectangle 11">
            <a:extLst>
              <a:ext uri="{FF2B5EF4-FFF2-40B4-BE49-F238E27FC236}">
                <a16:creationId xmlns:a16="http://schemas.microsoft.com/office/drawing/2014/main" xmlns="" id="{900F5780-6CA2-465B-B40E-88EB9C38D3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Kiran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Callum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Callum is correct because…</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xmlns="" id="{796CCED7-C565-4E91-A9B4-C8E7AF01495B}"/>
              </a:ext>
            </a:extLst>
          </p:cNvPr>
          <p:cNvSpPr/>
          <p:nvPr/>
        </p:nvSpPr>
        <p:spPr>
          <a:xfrm>
            <a:off x="2530248" y="1254598"/>
            <a:ext cx="3194624" cy="1275667"/>
          </a:xfrm>
          <a:prstGeom prst="wedgeRoundRectCallout">
            <a:avLst>
              <a:gd name="adj1" fmla="val -36544"/>
              <a:gd name="adj2" fmla="val 655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word ‘froze’ has a short vowel sound.</a:t>
            </a:r>
          </a:p>
        </p:txBody>
      </p:sp>
      <p:sp>
        <p:nvSpPr>
          <p:cNvPr id="14" name="Speech Bubble: Rectangle with Corners Rounded 13">
            <a:extLst>
              <a:ext uri="{FF2B5EF4-FFF2-40B4-BE49-F238E27FC236}">
                <a16:creationId xmlns:a16="http://schemas.microsoft.com/office/drawing/2014/main" xmlns="" id="{0AADEF6D-AA1F-4939-8B67-2040DD634D80}"/>
              </a:ext>
            </a:extLst>
          </p:cNvPr>
          <p:cNvSpPr/>
          <p:nvPr/>
        </p:nvSpPr>
        <p:spPr>
          <a:xfrm>
            <a:off x="3273711" y="3170772"/>
            <a:ext cx="3194624" cy="1275667"/>
          </a:xfrm>
          <a:prstGeom prst="wedgeRoundRectCallout">
            <a:avLst>
              <a:gd name="adj1" fmla="val 38487"/>
              <a:gd name="adj2" fmla="val 645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word ‘froze’ has a long vowel sound.</a:t>
            </a:r>
          </a:p>
        </p:txBody>
      </p:sp>
    </p:spTree>
    <p:extLst>
      <p:ext uri="{BB962C8B-B14F-4D97-AF65-F5344CB8AC3E}">
        <p14:creationId xmlns:p14="http://schemas.microsoft.com/office/powerpoint/2010/main" val="375097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xmlns="" id="{03A3F694-4174-42C9-B47E-80A6C14A950F}"/>
              </a:ext>
            </a:extLst>
          </p:cNvPr>
          <p:cNvPicPr>
            <a:picLocks noChangeAspect="1"/>
          </p:cNvPicPr>
          <p:nvPr/>
        </p:nvPicPr>
        <p:blipFill>
          <a:blip r:embed="rId3"/>
          <a:stretch>
            <a:fillRect/>
          </a:stretch>
        </p:blipFill>
        <p:spPr>
          <a:xfrm>
            <a:off x="115438" y="149078"/>
            <a:ext cx="8913124" cy="6322100"/>
          </a:xfrm>
          <a:prstGeom prst="rect">
            <a:avLst/>
          </a:prstGeom>
        </p:spPr>
      </p:pic>
      <p:sp>
        <p:nvSpPr>
          <p:cNvPr id="12" name="Rectangle 11">
            <a:extLst>
              <a:ext uri="{FF2B5EF4-FFF2-40B4-BE49-F238E27FC236}">
                <a16:creationId xmlns:a16="http://schemas.microsoft.com/office/drawing/2014/main" xmlns="" id="{900F5780-6CA2-465B-B40E-88EB9C38D3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Kiran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Callum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Callum is correct because the word ‘froze’ has the split diagraph </a:t>
            </a:r>
            <a:r>
              <a:rPr lang="en-GB" sz="2000" b="1" dirty="0" err="1">
                <a:solidFill>
                  <a:srgbClr val="FF0000"/>
                </a:solidFill>
                <a:latin typeface="Century Gothic" panose="020B0502020202020204" pitchFamily="34" charset="0"/>
              </a:rPr>
              <a:t>o_e</a:t>
            </a:r>
            <a:r>
              <a:rPr lang="en-GB" sz="2000" b="1" dirty="0">
                <a:solidFill>
                  <a:srgbClr val="FF0000"/>
                </a:solidFill>
                <a:latin typeface="Century Gothic" panose="020B0502020202020204" pitchFamily="34" charset="0"/>
              </a:rPr>
              <a:t> which makes a long ‘o’ sound.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xmlns="" id="{796CCED7-C565-4E91-A9B4-C8E7AF01495B}"/>
              </a:ext>
            </a:extLst>
          </p:cNvPr>
          <p:cNvSpPr/>
          <p:nvPr/>
        </p:nvSpPr>
        <p:spPr>
          <a:xfrm>
            <a:off x="2530248" y="1254598"/>
            <a:ext cx="3194624" cy="1275667"/>
          </a:xfrm>
          <a:prstGeom prst="wedgeRoundRectCallout">
            <a:avLst>
              <a:gd name="adj1" fmla="val -36544"/>
              <a:gd name="adj2" fmla="val 655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word ‘froze’ has a short vowel sound.</a:t>
            </a:r>
          </a:p>
        </p:txBody>
      </p:sp>
      <p:sp>
        <p:nvSpPr>
          <p:cNvPr id="14" name="Speech Bubble: Rectangle with Corners Rounded 13">
            <a:extLst>
              <a:ext uri="{FF2B5EF4-FFF2-40B4-BE49-F238E27FC236}">
                <a16:creationId xmlns:a16="http://schemas.microsoft.com/office/drawing/2014/main" xmlns="" id="{0AADEF6D-AA1F-4939-8B67-2040DD634D80}"/>
              </a:ext>
            </a:extLst>
          </p:cNvPr>
          <p:cNvSpPr/>
          <p:nvPr/>
        </p:nvSpPr>
        <p:spPr>
          <a:xfrm>
            <a:off x="3273711" y="3170772"/>
            <a:ext cx="3194624" cy="1275667"/>
          </a:xfrm>
          <a:prstGeom prst="wedgeRoundRectCallout">
            <a:avLst>
              <a:gd name="adj1" fmla="val 38487"/>
              <a:gd name="adj2" fmla="val 645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The word ‘froze’ has a long vowel sound.</a:t>
            </a:r>
          </a:p>
        </p:txBody>
      </p:sp>
    </p:spTree>
    <p:extLst>
      <p:ext uri="{BB962C8B-B14F-4D97-AF65-F5344CB8AC3E}">
        <p14:creationId xmlns:p14="http://schemas.microsoft.com/office/powerpoint/2010/main" val="389406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2 – Determiners – What is a Vowel?</a:t>
            </a:r>
          </a:p>
          <a:p>
            <a:pPr lvl="0" algn="ctr"/>
            <a:endParaRPr lang="en-GB" sz="2000" b="1" dirty="0">
              <a:solidFill>
                <a:schemeClr val="tx1"/>
              </a:solidFill>
              <a:latin typeface="Century Gothic" panose="020B0502020202020204" pitchFamily="34" charset="0"/>
            </a:endParaRPr>
          </a:p>
          <a:p>
            <a:pPr lvl="0" fontAlgn="base"/>
            <a:r>
              <a:rPr lang="en-US" sz="1600" b="1" dirty="0">
                <a:solidFill>
                  <a:prstClr val="black"/>
                </a:solidFill>
                <a:latin typeface="Century Gothic" panose="020B0502020202020204" pitchFamily="34" charset="0"/>
              </a:rPr>
              <a:t>Notes and Guidance</a:t>
            </a:r>
          </a:p>
          <a:p>
            <a:pPr lvl="0" fontAlgn="base"/>
            <a:endParaRPr lang="en-US" sz="16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smtClean="0">
                <a:solidFill>
                  <a:prstClr val="black"/>
                </a:solidFill>
                <a:latin typeface="Century Gothic" panose="020B0502020202020204" pitchFamily="34" charset="0"/>
              </a:rPr>
              <a:t>For this step, children need to understand the term </a:t>
            </a:r>
            <a:r>
              <a:rPr lang="en-US" sz="1200" b="1" i="1" dirty="0" smtClean="0">
                <a:solidFill>
                  <a:prstClr val="black"/>
                </a:solidFill>
                <a:latin typeface="Century Gothic" panose="020B0502020202020204" pitchFamily="34" charset="0"/>
              </a:rPr>
              <a:t>vowel </a:t>
            </a:r>
            <a:r>
              <a:rPr lang="en-US" sz="1200" b="1" dirty="0" smtClean="0">
                <a:solidFill>
                  <a:prstClr val="black"/>
                </a:solidFill>
                <a:latin typeface="Century Gothic" panose="020B0502020202020204" pitchFamily="34" charset="0"/>
              </a:rPr>
              <a:t>which often refers to the 5 vowel letters, </a:t>
            </a:r>
            <a:r>
              <a:rPr lang="en-US" sz="1200" b="1" i="1" dirty="0" smtClean="0">
                <a:solidFill>
                  <a:prstClr val="black"/>
                </a:solidFill>
                <a:latin typeface="Century Gothic" panose="020B0502020202020204" pitchFamily="34" charset="0"/>
              </a:rPr>
              <a:t>a, e, </a:t>
            </a:r>
            <a:r>
              <a:rPr lang="en-US" sz="1200" b="1" i="1" dirty="0" err="1" smtClean="0">
                <a:solidFill>
                  <a:prstClr val="black"/>
                </a:solidFill>
                <a:latin typeface="Century Gothic" panose="020B0502020202020204" pitchFamily="34" charset="0"/>
              </a:rPr>
              <a:t>i</a:t>
            </a:r>
            <a:r>
              <a:rPr lang="en-US" sz="1200" b="1" i="1" dirty="0" smtClean="0">
                <a:solidFill>
                  <a:prstClr val="black"/>
                </a:solidFill>
                <a:latin typeface="Century Gothic" panose="020B0502020202020204" pitchFamily="34" charset="0"/>
              </a:rPr>
              <a:t>, o </a:t>
            </a:r>
            <a:r>
              <a:rPr lang="en-US" sz="1200" b="1" dirty="0" smtClean="0">
                <a:solidFill>
                  <a:prstClr val="black"/>
                </a:solidFill>
                <a:latin typeface="Century Gothic" panose="020B0502020202020204" pitchFamily="34" charset="0"/>
              </a:rPr>
              <a:t>and</a:t>
            </a:r>
            <a:r>
              <a:rPr lang="en-US" sz="1200" b="1" i="1" dirty="0" smtClean="0">
                <a:solidFill>
                  <a:prstClr val="black"/>
                </a:solidFill>
                <a:latin typeface="Century Gothic" panose="020B0502020202020204" pitchFamily="34" charset="0"/>
              </a:rPr>
              <a:t> u.</a:t>
            </a:r>
          </a:p>
          <a:p>
            <a:pPr marL="452438" lvl="0" indent="-285750" fontAlgn="base">
              <a:buFont typeface="Arial" panose="020B0604020202020204" pitchFamily="34" charset="0"/>
              <a:buChar char="•"/>
            </a:pPr>
            <a:r>
              <a:rPr lang="en-US" sz="1200" b="1" dirty="0" smtClean="0">
                <a:solidFill>
                  <a:prstClr val="black"/>
                </a:solidFill>
                <a:latin typeface="Century Gothic" panose="020B0502020202020204" pitchFamily="34" charset="0"/>
              </a:rPr>
              <a:t>The English language includes 5 vowel letters and 14 vowel sounds. It is important that children understand the term </a:t>
            </a:r>
            <a:r>
              <a:rPr lang="en-US" sz="1200" b="1" i="1" dirty="0" smtClean="0">
                <a:solidFill>
                  <a:prstClr val="black"/>
                </a:solidFill>
                <a:latin typeface="Century Gothic" panose="020B0502020202020204" pitchFamily="34" charset="0"/>
              </a:rPr>
              <a:t>vowel</a:t>
            </a:r>
            <a:r>
              <a:rPr lang="en-US" sz="1200" b="1" dirty="0" smtClean="0">
                <a:solidFill>
                  <a:prstClr val="black"/>
                </a:solidFill>
                <a:latin typeface="Century Gothic" panose="020B0502020202020204" pitchFamily="34" charset="0"/>
              </a:rPr>
              <a:t> includes both the letters and sounds as this is used in a later step.</a:t>
            </a:r>
          </a:p>
          <a:p>
            <a:pPr marL="452438" lvl="0" indent="-285750" fontAlgn="base">
              <a:buFont typeface="Arial" panose="020B0604020202020204" pitchFamily="34" charset="0"/>
              <a:buChar char="•"/>
            </a:pPr>
            <a:r>
              <a:rPr lang="en-US" sz="1200" b="1" dirty="0" smtClean="0">
                <a:solidFill>
                  <a:prstClr val="black"/>
                </a:solidFill>
                <a:latin typeface="Century Gothic" panose="020B0502020202020204" pitchFamily="34" charset="0"/>
              </a:rPr>
              <a:t>The vowel sounds are produced without any closure or obstruction of the vocal tract (further guidance can found in the Glossary for the </a:t>
            </a:r>
            <a:r>
              <a:rPr lang="en-GB" sz="1200" b="1" dirty="0" smtClean="0">
                <a:solidFill>
                  <a:prstClr val="black"/>
                </a:solidFill>
                <a:latin typeface="Century Gothic" panose="020B0502020202020204" pitchFamily="34" charset="0"/>
              </a:rPr>
              <a:t>programmes</a:t>
            </a:r>
            <a:r>
              <a:rPr lang="en-US" sz="1200" b="1" dirty="0" smtClean="0">
                <a:solidFill>
                  <a:prstClr val="black"/>
                </a:solidFill>
                <a:latin typeface="Century Gothic" panose="020B0502020202020204" pitchFamily="34" charset="0"/>
              </a:rPr>
              <a:t> of study for English [non-statutory]).</a:t>
            </a:r>
          </a:p>
          <a:p>
            <a:pPr marL="452438" lvl="0" indent="-285750" fontAlgn="base">
              <a:buFont typeface="Arial" panose="020B0604020202020204" pitchFamily="34" charset="0"/>
              <a:buChar char="•"/>
            </a:pPr>
            <a:r>
              <a:rPr lang="en-US" sz="1200" b="1" dirty="0" smtClean="0">
                <a:solidFill>
                  <a:prstClr val="black"/>
                </a:solidFill>
                <a:latin typeface="Century Gothic" panose="020B0502020202020204" pitchFamily="34" charset="0"/>
              </a:rPr>
              <a:t>The letter </a:t>
            </a:r>
            <a:r>
              <a:rPr lang="en-US" sz="1200" b="1" i="1" dirty="0" smtClean="0">
                <a:solidFill>
                  <a:prstClr val="black"/>
                </a:solidFill>
                <a:latin typeface="Century Gothic" panose="020B0502020202020204" pitchFamily="34" charset="0"/>
              </a:rPr>
              <a:t>y</a:t>
            </a:r>
            <a:r>
              <a:rPr lang="en-US" sz="1200" b="1" dirty="0" smtClean="0">
                <a:solidFill>
                  <a:prstClr val="black"/>
                </a:solidFill>
                <a:latin typeface="Century Gothic" panose="020B0502020202020204" pitchFamily="34" charset="0"/>
              </a:rPr>
              <a:t> is not </a:t>
            </a:r>
            <a:r>
              <a:rPr lang="en-US" sz="1200" b="1" dirty="0" err="1" smtClean="0">
                <a:solidFill>
                  <a:prstClr val="black"/>
                </a:solidFill>
                <a:latin typeface="Century Gothic" panose="020B0502020202020204" pitchFamily="34" charset="0"/>
              </a:rPr>
              <a:t>recognised</a:t>
            </a:r>
            <a:r>
              <a:rPr lang="en-US" sz="1200" b="1" dirty="0" smtClean="0">
                <a:solidFill>
                  <a:prstClr val="black"/>
                </a:solidFill>
                <a:latin typeface="Century Gothic" panose="020B0502020202020204" pitchFamily="34" charset="0"/>
              </a:rPr>
              <a:t> as a vowel letter, but is often used to create a vowel sound in words such as </a:t>
            </a:r>
            <a:r>
              <a:rPr lang="en-US" sz="1200" b="1" i="1" dirty="0" smtClean="0">
                <a:solidFill>
                  <a:prstClr val="black"/>
                </a:solidFill>
                <a:latin typeface="Century Gothic" panose="020B0502020202020204" pitchFamily="34" charset="0"/>
              </a:rPr>
              <a:t>fly</a:t>
            </a:r>
            <a:r>
              <a:rPr lang="en-US" sz="1200" b="1" dirty="0" smtClean="0">
                <a:solidFill>
                  <a:prstClr val="black"/>
                </a:solidFill>
                <a:latin typeface="Century Gothic" panose="020B0502020202020204" pitchFamily="34" charset="0"/>
              </a:rPr>
              <a:t>, </a:t>
            </a:r>
            <a:r>
              <a:rPr lang="en-US" sz="1200" b="1" i="1" dirty="0" smtClean="0">
                <a:solidFill>
                  <a:prstClr val="black"/>
                </a:solidFill>
                <a:latin typeface="Century Gothic" panose="020B0502020202020204" pitchFamily="34" charset="0"/>
              </a:rPr>
              <a:t>spy</a:t>
            </a:r>
            <a:r>
              <a:rPr lang="en-US" sz="1200" b="1" dirty="0" smtClean="0">
                <a:solidFill>
                  <a:prstClr val="black"/>
                </a:solidFill>
                <a:latin typeface="Century Gothic" panose="020B0502020202020204" pitchFamily="34" charset="0"/>
              </a:rPr>
              <a:t>, </a:t>
            </a:r>
            <a:r>
              <a:rPr lang="en-US" sz="1200" b="1" i="1" dirty="0" smtClean="0">
                <a:solidFill>
                  <a:prstClr val="black"/>
                </a:solidFill>
                <a:latin typeface="Century Gothic" panose="020B0502020202020204" pitchFamily="34" charset="0"/>
              </a:rPr>
              <a:t>gym</a:t>
            </a:r>
            <a:r>
              <a:rPr lang="en-US" sz="1200" b="1" dirty="0" smtClean="0">
                <a:solidFill>
                  <a:prstClr val="black"/>
                </a:solidFill>
                <a:latin typeface="Century Gothic" panose="020B0502020202020204" pitchFamily="34" charset="0"/>
              </a:rPr>
              <a:t>, </a:t>
            </a:r>
            <a:r>
              <a:rPr lang="en-US" sz="1200" b="1" i="1" dirty="0" smtClean="0">
                <a:solidFill>
                  <a:prstClr val="black"/>
                </a:solidFill>
                <a:latin typeface="Century Gothic" panose="020B0502020202020204" pitchFamily="34" charset="0"/>
              </a:rPr>
              <a:t>rhythm</a:t>
            </a:r>
            <a:r>
              <a:rPr lang="en-US" sz="1200" b="1" dirty="0" smtClean="0">
                <a:solidFill>
                  <a:prstClr val="black"/>
                </a:solidFill>
                <a:latin typeface="Century Gothic" panose="020B0502020202020204" pitchFamily="34" charset="0"/>
              </a:rPr>
              <a:t>, which don’t have any vowel letters in the spelling. </a:t>
            </a:r>
          </a:p>
          <a:p>
            <a:pPr lvl="0" fontAlgn="base"/>
            <a:r>
              <a:rPr lang="en-US" sz="1600" b="1" dirty="0" smtClean="0">
                <a:solidFill>
                  <a:prstClr val="black"/>
                </a:solidFill>
                <a:latin typeface="Century Gothic" panose="020B0502020202020204" pitchFamily="34" charset="0"/>
              </a:rPr>
              <a:t> </a:t>
            </a:r>
            <a:r>
              <a:rPr lang="en-US" sz="1200" b="1" dirty="0" smtClean="0">
                <a:solidFill>
                  <a:prstClr val="black"/>
                </a:solidFill>
                <a:latin typeface="Century Gothic" panose="020B0502020202020204" pitchFamily="34" charset="0"/>
              </a:rPr>
              <a:t> </a:t>
            </a:r>
            <a:r>
              <a:rPr lang="en-US" sz="1600" b="1" dirty="0" smtClean="0">
                <a:solidFill>
                  <a:prstClr val="black"/>
                </a:solidFill>
                <a:latin typeface="Century Gothic" panose="020B0502020202020204" pitchFamily="34" charset="0"/>
              </a:rPr>
              <a:t> </a:t>
            </a:r>
            <a:endParaRPr lang="en-US" sz="1600" b="1" dirty="0">
              <a:solidFill>
                <a:prstClr val="black"/>
              </a:solidFill>
              <a:latin typeface="Century Gothic" panose="020B0502020202020204" pitchFamily="34" charset="0"/>
            </a:endParaRPr>
          </a:p>
          <a:p>
            <a:pPr marL="452438" lvl="0" indent="-452438" fontAlgn="base"/>
            <a:r>
              <a:rPr lang="en-US" sz="1600" b="1" dirty="0">
                <a:solidFill>
                  <a:prstClr val="black"/>
                </a:solidFill>
                <a:latin typeface="Century Gothic" panose="020B0502020202020204" pitchFamily="34" charset="0"/>
              </a:rPr>
              <a:t>Focused Questions</a:t>
            </a:r>
          </a:p>
          <a:p>
            <a:pPr lvl="0" fontAlgn="base"/>
            <a:endParaRPr lang="en-US" sz="16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Which letters are vowels?</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What is the vowel sound in this word?</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Is the letter </a:t>
            </a:r>
            <a:r>
              <a:rPr lang="en-US" sz="1200" b="1" i="1" dirty="0">
                <a:solidFill>
                  <a:prstClr val="black"/>
                </a:solidFill>
                <a:latin typeface="Century Gothic" panose="020B0502020202020204" pitchFamily="34" charset="0"/>
              </a:rPr>
              <a:t>y</a:t>
            </a:r>
            <a:r>
              <a:rPr lang="en-US" sz="1200" b="1" dirty="0">
                <a:solidFill>
                  <a:prstClr val="black"/>
                </a:solidFill>
                <a:latin typeface="Century Gothic" panose="020B0502020202020204" pitchFamily="34" charset="0"/>
              </a:rPr>
              <a:t> a vowel letter?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What words are spelt without a vowel letter?</a:t>
            </a:r>
          </a:p>
        </p:txBody>
      </p:sp>
    </p:spTree>
    <p:extLst>
      <p:ext uri="{BB962C8B-B14F-4D97-AF65-F5344CB8AC3E}">
        <p14:creationId xmlns:p14="http://schemas.microsoft.com/office/powerpoint/2010/main" val="33815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xmlns=""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2 – Determiners</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tx1"/>
                </a:solidFill>
                <a:latin typeface="Century Gothic" panose="020B0502020202020204" pitchFamily="34" charset="0"/>
              </a:rPr>
              <a:t>Step 1: What is a Vowel?</a:t>
            </a:r>
            <a:endParaRPr lang="en-GB"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fontAlgn="base"/>
            <a:r>
              <a:rPr lang="en-GB" sz="2000" b="1" dirty="0">
                <a:solidFill>
                  <a:srgbClr val="000000"/>
                </a:solidFill>
                <a:latin typeface="Century Gothic" panose="020B0502020202020204" pitchFamily="34" charset="0"/>
              </a:rPr>
              <a:t>Sort the words below according to how many syllables you can hear within each word. </a:t>
            </a:r>
            <a:endParaRPr lang="en-GB" sz="2000" dirty="0">
              <a:solidFill>
                <a:srgbClr val="000000"/>
              </a:solidFill>
            </a:endParaRPr>
          </a:p>
        </p:txBody>
      </p:sp>
      <p:graphicFrame>
        <p:nvGraphicFramePr>
          <p:cNvPr id="7" name="Table 6">
            <a:extLst>
              <a:ext uri="{FF2B5EF4-FFF2-40B4-BE49-F238E27FC236}">
                <a16:creationId xmlns:a16="http://schemas.microsoft.com/office/drawing/2014/main" xmlns="" id="{819141FC-B7D4-4D95-BA78-75F8519A1174}"/>
              </a:ext>
            </a:extLst>
          </p:cNvPr>
          <p:cNvGraphicFramePr>
            <a:graphicFrameLocks noGrp="1"/>
          </p:cNvGraphicFramePr>
          <p:nvPr>
            <p:extLst>
              <p:ext uri="{D42A27DB-BD31-4B8C-83A1-F6EECF244321}">
                <p14:modId xmlns:p14="http://schemas.microsoft.com/office/powerpoint/2010/main" val="2571837703"/>
              </p:ext>
            </p:extLst>
          </p:nvPr>
        </p:nvGraphicFramePr>
        <p:xfrm>
          <a:off x="1225066" y="1741780"/>
          <a:ext cx="6689574" cy="2318400"/>
        </p:xfrm>
        <a:graphic>
          <a:graphicData uri="http://schemas.openxmlformats.org/drawingml/2006/table">
            <a:tbl>
              <a:tblPr firstRow="1" bandRow="1">
                <a:tableStyleId>{5940675A-B579-460E-94D1-54222C63F5DA}</a:tableStyleId>
              </a:tblPr>
              <a:tblGrid>
                <a:gridCol w="2229858">
                  <a:extLst>
                    <a:ext uri="{9D8B030D-6E8A-4147-A177-3AD203B41FA5}">
                      <a16:colId xmlns:a16="http://schemas.microsoft.com/office/drawing/2014/main" xmlns="" val="2237955415"/>
                    </a:ext>
                  </a:extLst>
                </a:gridCol>
                <a:gridCol w="2229858">
                  <a:extLst>
                    <a:ext uri="{9D8B030D-6E8A-4147-A177-3AD203B41FA5}">
                      <a16:colId xmlns:a16="http://schemas.microsoft.com/office/drawing/2014/main" xmlns="" val="4189024603"/>
                    </a:ext>
                  </a:extLst>
                </a:gridCol>
                <a:gridCol w="2229858">
                  <a:extLst>
                    <a:ext uri="{9D8B030D-6E8A-4147-A177-3AD203B41FA5}">
                      <a16:colId xmlns:a16="http://schemas.microsoft.com/office/drawing/2014/main" xmlns="" val="1815904046"/>
                    </a:ext>
                  </a:extLst>
                </a:gridCol>
              </a:tblGrid>
              <a:tr h="489600">
                <a:tc>
                  <a:txBody>
                    <a:bodyPr/>
                    <a:lstStyle/>
                    <a:p>
                      <a:pPr algn="ctr"/>
                      <a:r>
                        <a:rPr lang="en-GB" sz="2400" b="1" dirty="0">
                          <a:latin typeface="Century Gothic" panose="020B0502020202020204" pitchFamily="34" charset="0"/>
                        </a:rPr>
                        <a:t>1 syllable </a:t>
                      </a:r>
                    </a:p>
                  </a:txBody>
                  <a:tcPr marL="0" marR="0" marT="0" marB="0" anchor="ctr">
                    <a:solidFill>
                      <a:schemeClr val="accent6">
                        <a:lumMod val="20000"/>
                        <a:lumOff val="80000"/>
                      </a:schemeClr>
                    </a:solidFill>
                  </a:tcPr>
                </a:tc>
                <a:tc>
                  <a:txBody>
                    <a:bodyPr/>
                    <a:lstStyle/>
                    <a:p>
                      <a:pPr algn="ctr"/>
                      <a:r>
                        <a:rPr lang="en-GB" sz="2400" b="1" dirty="0">
                          <a:latin typeface="Century Gothic" panose="020B0502020202020204" pitchFamily="34" charset="0"/>
                        </a:rPr>
                        <a:t>2 syllables </a:t>
                      </a:r>
                    </a:p>
                  </a:txBody>
                  <a:tcPr marL="0" marR="0" marT="0" marB="0" anchor="ctr">
                    <a:solidFill>
                      <a:schemeClr val="accent6">
                        <a:lumMod val="20000"/>
                        <a:lumOff val="80000"/>
                      </a:schemeClr>
                    </a:solidFill>
                  </a:tcPr>
                </a:tc>
                <a:tc>
                  <a:txBody>
                    <a:bodyPr/>
                    <a:lstStyle/>
                    <a:p>
                      <a:pPr algn="ctr"/>
                      <a:r>
                        <a:rPr lang="en-GB" sz="2400" b="1" dirty="0">
                          <a:latin typeface="Century Gothic" panose="020B0502020202020204" pitchFamily="34" charset="0"/>
                        </a:rPr>
                        <a:t>3 syllables </a:t>
                      </a:r>
                    </a:p>
                  </a:txBody>
                  <a:tcPr marL="0" marR="0" marT="0" marB="0" anchor="ctr">
                    <a:solidFill>
                      <a:schemeClr val="accent6">
                        <a:lumMod val="20000"/>
                        <a:lumOff val="80000"/>
                      </a:schemeClr>
                    </a:solidFill>
                  </a:tcPr>
                </a:tc>
                <a:extLst>
                  <a:ext uri="{0D108BD9-81ED-4DB2-BD59-A6C34878D82A}">
                    <a16:rowId xmlns:a16="http://schemas.microsoft.com/office/drawing/2014/main" xmlns="" val="4268182666"/>
                  </a:ext>
                </a:extLst>
              </a:tr>
              <a:tr h="1828800">
                <a:tc>
                  <a:txBody>
                    <a:bodyPr/>
                    <a:lstStyle/>
                    <a:p>
                      <a:pPr algn="ctr"/>
                      <a:endParaRPr lang="en-GB" sz="1500" dirty="0"/>
                    </a:p>
                  </a:txBody>
                  <a:tcPr marL="0" marR="0" marT="0" marB="0" anchor="ctr">
                    <a:solidFill>
                      <a:schemeClr val="bg1"/>
                    </a:solidFill>
                  </a:tcPr>
                </a:tc>
                <a:tc>
                  <a:txBody>
                    <a:bodyPr/>
                    <a:lstStyle/>
                    <a:p>
                      <a:pPr algn="ctr"/>
                      <a:endParaRPr lang="en-GB" sz="1500" dirty="0"/>
                    </a:p>
                  </a:txBody>
                  <a:tcPr marL="0" marR="0" marT="0" marB="0" anchor="ctr">
                    <a:solidFill>
                      <a:schemeClr val="bg1"/>
                    </a:solidFill>
                  </a:tcPr>
                </a:tc>
                <a:tc>
                  <a:txBody>
                    <a:bodyPr/>
                    <a:lstStyle/>
                    <a:p>
                      <a:pPr algn="ctr"/>
                      <a:endParaRPr lang="en-GB" sz="1500" dirty="0"/>
                    </a:p>
                    <a:p>
                      <a:pPr algn="ctr"/>
                      <a:endParaRPr lang="en-GB" sz="1500" dirty="0"/>
                    </a:p>
                    <a:p>
                      <a:pPr algn="ctr"/>
                      <a:endParaRPr lang="en-GB" sz="1500" dirty="0"/>
                    </a:p>
                    <a:p>
                      <a:pPr algn="ctr"/>
                      <a:endParaRPr lang="en-GB" sz="1500" dirty="0"/>
                    </a:p>
                    <a:p>
                      <a:pPr algn="ctr"/>
                      <a:endParaRPr lang="en-GB" sz="1500" dirty="0"/>
                    </a:p>
                    <a:p>
                      <a:pPr algn="ctr"/>
                      <a:endParaRPr lang="en-GB" sz="1500" dirty="0"/>
                    </a:p>
                    <a:p>
                      <a:pPr algn="ctr"/>
                      <a:endParaRPr lang="en-GB" sz="1500" dirty="0"/>
                    </a:p>
                  </a:txBody>
                  <a:tcPr marL="0" marR="0" marT="0" marB="0" anchor="ctr">
                    <a:solidFill>
                      <a:schemeClr val="bg1"/>
                    </a:solidFill>
                  </a:tcPr>
                </a:tc>
                <a:extLst>
                  <a:ext uri="{0D108BD9-81ED-4DB2-BD59-A6C34878D82A}">
                    <a16:rowId xmlns:a16="http://schemas.microsoft.com/office/drawing/2014/main" xmlns="" val="3187274128"/>
                  </a:ext>
                </a:extLst>
              </a:tr>
            </a:tbl>
          </a:graphicData>
        </a:graphic>
      </p:graphicFrame>
      <p:graphicFrame>
        <p:nvGraphicFramePr>
          <p:cNvPr id="2" name="Table 3">
            <a:extLst>
              <a:ext uri="{FF2B5EF4-FFF2-40B4-BE49-F238E27FC236}">
                <a16:creationId xmlns:a16="http://schemas.microsoft.com/office/drawing/2014/main" xmlns="" id="{AA6A116E-4309-4B1E-A4A7-A88BBE28E5D3}"/>
              </a:ext>
            </a:extLst>
          </p:cNvPr>
          <p:cNvGraphicFramePr>
            <a:graphicFrameLocks noGrp="1"/>
          </p:cNvGraphicFramePr>
          <p:nvPr>
            <p:extLst>
              <p:ext uri="{D42A27DB-BD31-4B8C-83A1-F6EECF244321}">
                <p14:modId xmlns:p14="http://schemas.microsoft.com/office/powerpoint/2010/main" val="3891945359"/>
              </p:ext>
            </p:extLst>
          </p:nvPr>
        </p:nvGraphicFramePr>
        <p:xfrm>
          <a:off x="917333" y="4606040"/>
          <a:ext cx="7309332" cy="1112520"/>
        </p:xfrm>
        <a:graphic>
          <a:graphicData uri="http://schemas.openxmlformats.org/drawingml/2006/table">
            <a:tbl>
              <a:tblPr firstRow="1" bandRow="1">
                <a:tableStyleId>{5940675A-B579-460E-94D1-54222C63F5DA}</a:tableStyleId>
              </a:tblPr>
              <a:tblGrid>
                <a:gridCol w="1827333">
                  <a:extLst>
                    <a:ext uri="{9D8B030D-6E8A-4147-A177-3AD203B41FA5}">
                      <a16:colId xmlns:a16="http://schemas.microsoft.com/office/drawing/2014/main" xmlns="" val="505129201"/>
                    </a:ext>
                  </a:extLst>
                </a:gridCol>
                <a:gridCol w="1827333">
                  <a:extLst>
                    <a:ext uri="{9D8B030D-6E8A-4147-A177-3AD203B41FA5}">
                      <a16:colId xmlns:a16="http://schemas.microsoft.com/office/drawing/2014/main" xmlns="" val="2779980347"/>
                    </a:ext>
                  </a:extLst>
                </a:gridCol>
                <a:gridCol w="1827333">
                  <a:extLst>
                    <a:ext uri="{9D8B030D-6E8A-4147-A177-3AD203B41FA5}">
                      <a16:colId xmlns:a16="http://schemas.microsoft.com/office/drawing/2014/main" xmlns="" val="1791069873"/>
                    </a:ext>
                  </a:extLst>
                </a:gridCol>
                <a:gridCol w="1827333">
                  <a:extLst>
                    <a:ext uri="{9D8B030D-6E8A-4147-A177-3AD203B41FA5}">
                      <a16:colId xmlns:a16="http://schemas.microsoft.com/office/drawing/2014/main" xmlns="" val="1545571810"/>
                    </a:ext>
                  </a:extLst>
                </a:gridCol>
              </a:tblGrid>
              <a:tr h="370840">
                <a:tc>
                  <a:txBody>
                    <a:bodyPr/>
                    <a:lstStyle/>
                    <a:p>
                      <a:pPr algn="ctr"/>
                      <a:r>
                        <a:rPr lang="en-GB" b="1" dirty="0">
                          <a:latin typeface="Century Gothic" panose="020B0502020202020204" pitchFamily="34" charset="0"/>
                        </a:rPr>
                        <a:t>potatoes</a:t>
                      </a:r>
                    </a:p>
                  </a:txBody>
                  <a:tcPr>
                    <a:solidFill>
                      <a:schemeClr val="bg1"/>
                    </a:solidFill>
                  </a:tcPr>
                </a:tc>
                <a:tc>
                  <a:txBody>
                    <a:bodyPr/>
                    <a:lstStyle/>
                    <a:p>
                      <a:pPr algn="ctr"/>
                      <a:r>
                        <a:rPr lang="en-GB" b="1" dirty="0">
                          <a:latin typeface="Century Gothic" panose="020B0502020202020204" pitchFamily="34" charset="0"/>
                        </a:rPr>
                        <a:t>certain</a:t>
                      </a:r>
                    </a:p>
                  </a:txBody>
                  <a:tcPr>
                    <a:solidFill>
                      <a:schemeClr val="bg1"/>
                    </a:solidFill>
                  </a:tcPr>
                </a:tc>
                <a:tc>
                  <a:txBody>
                    <a:bodyPr/>
                    <a:lstStyle/>
                    <a:p>
                      <a:pPr algn="ctr"/>
                      <a:r>
                        <a:rPr lang="en-GB" b="1" dirty="0">
                          <a:latin typeface="Century Gothic" panose="020B0502020202020204" pitchFamily="34" charset="0"/>
                        </a:rPr>
                        <a:t>breathe</a:t>
                      </a:r>
                    </a:p>
                  </a:txBody>
                  <a:tcPr>
                    <a:solidFill>
                      <a:schemeClr val="bg1"/>
                    </a:solidFill>
                  </a:tcPr>
                </a:tc>
                <a:tc>
                  <a:txBody>
                    <a:bodyPr/>
                    <a:lstStyle/>
                    <a:p>
                      <a:pPr algn="ctr"/>
                      <a:r>
                        <a:rPr lang="en-GB" b="1" dirty="0">
                          <a:latin typeface="Century Gothic" panose="020B0502020202020204" pitchFamily="34" charset="0"/>
                        </a:rPr>
                        <a:t>straight</a:t>
                      </a:r>
                    </a:p>
                  </a:txBody>
                  <a:tcPr>
                    <a:solidFill>
                      <a:schemeClr val="bg1"/>
                    </a:solidFill>
                  </a:tcPr>
                </a:tc>
                <a:extLst>
                  <a:ext uri="{0D108BD9-81ED-4DB2-BD59-A6C34878D82A}">
                    <a16:rowId xmlns:a16="http://schemas.microsoft.com/office/drawing/2014/main" xmlns="" val="2743160788"/>
                  </a:ext>
                </a:extLst>
              </a:tr>
              <a:tr h="370840">
                <a:tc>
                  <a:txBody>
                    <a:bodyPr/>
                    <a:lstStyle/>
                    <a:p>
                      <a:pPr algn="ctr"/>
                      <a:r>
                        <a:rPr lang="en-GB" b="1" dirty="0">
                          <a:latin typeface="Century Gothic" panose="020B0502020202020204" pitchFamily="34" charset="0"/>
                        </a:rPr>
                        <a:t>fruit</a:t>
                      </a:r>
                    </a:p>
                  </a:txBody>
                  <a:tcPr>
                    <a:solidFill>
                      <a:schemeClr val="bg1"/>
                    </a:solidFill>
                  </a:tcPr>
                </a:tc>
                <a:tc>
                  <a:txBody>
                    <a:bodyPr/>
                    <a:lstStyle/>
                    <a:p>
                      <a:pPr algn="ctr"/>
                      <a:r>
                        <a:rPr lang="en-GB" b="1" dirty="0">
                          <a:latin typeface="Century Gothic" panose="020B0502020202020204" pitchFamily="34" charset="0"/>
                        </a:rPr>
                        <a:t>sentence</a:t>
                      </a:r>
                    </a:p>
                  </a:txBody>
                  <a:tcPr>
                    <a:solidFill>
                      <a:schemeClr val="bg1"/>
                    </a:solidFill>
                  </a:tcPr>
                </a:tc>
                <a:tc>
                  <a:txBody>
                    <a:bodyPr/>
                    <a:lstStyle/>
                    <a:p>
                      <a:pPr algn="ctr"/>
                      <a:r>
                        <a:rPr lang="en-GB" b="1" dirty="0">
                          <a:latin typeface="Century Gothic" panose="020B0502020202020204" pitchFamily="34" charset="0"/>
                        </a:rPr>
                        <a:t>favourite</a:t>
                      </a:r>
                    </a:p>
                  </a:txBody>
                  <a:tcPr>
                    <a:solidFill>
                      <a:schemeClr val="bg1"/>
                    </a:solidFill>
                  </a:tcPr>
                </a:tc>
                <a:tc>
                  <a:txBody>
                    <a:bodyPr/>
                    <a:lstStyle/>
                    <a:p>
                      <a:pPr algn="ctr"/>
                      <a:r>
                        <a:rPr lang="en-GB" b="1" dirty="0">
                          <a:latin typeface="Century Gothic" panose="020B0502020202020204" pitchFamily="34" charset="0"/>
                        </a:rPr>
                        <a:t>accident</a:t>
                      </a:r>
                    </a:p>
                  </a:txBody>
                  <a:tcPr>
                    <a:solidFill>
                      <a:schemeClr val="bg1"/>
                    </a:solidFill>
                  </a:tcPr>
                </a:tc>
                <a:extLst>
                  <a:ext uri="{0D108BD9-81ED-4DB2-BD59-A6C34878D82A}">
                    <a16:rowId xmlns:a16="http://schemas.microsoft.com/office/drawing/2014/main" xmlns="" val="676556304"/>
                  </a:ext>
                </a:extLst>
              </a:tr>
              <a:tr h="370840">
                <a:tc>
                  <a:txBody>
                    <a:bodyPr/>
                    <a:lstStyle/>
                    <a:p>
                      <a:pPr algn="ctr"/>
                      <a:r>
                        <a:rPr lang="en-GB" b="1" dirty="0">
                          <a:latin typeface="Century Gothic" panose="020B0502020202020204" pitchFamily="34" charset="0"/>
                        </a:rPr>
                        <a:t>increase</a:t>
                      </a:r>
                    </a:p>
                  </a:txBody>
                  <a:tcPr>
                    <a:solidFill>
                      <a:schemeClr val="bg1"/>
                    </a:solidFill>
                  </a:tcPr>
                </a:tc>
                <a:tc>
                  <a:txBody>
                    <a:bodyPr/>
                    <a:lstStyle/>
                    <a:p>
                      <a:pPr algn="ctr"/>
                      <a:r>
                        <a:rPr lang="en-GB" b="1" dirty="0">
                          <a:latin typeface="Century Gothic" panose="020B0502020202020204" pitchFamily="34" charset="0"/>
                        </a:rPr>
                        <a:t>business</a:t>
                      </a:r>
                    </a:p>
                  </a:txBody>
                  <a:tcPr>
                    <a:solidFill>
                      <a:schemeClr val="bg1"/>
                    </a:solidFill>
                  </a:tcPr>
                </a:tc>
                <a:tc>
                  <a:txBody>
                    <a:bodyPr/>
                    <a:lstStyle/>
                    <a:p>
                      <a:pPr algn="ctr"/>
                      <a:r>
                        <a:rPr lang="en-GB" b="1" dirty="0">
                          <a:latin typeface="Century Gothic" panose="020B0502020202020204" pitchFamily="34" charset="0"/>
                        </a:rPr>
                        <a:t>build</a:t>
                      </a:r>
                    </a:p>
                  </a:txBody>
                  <a:tcPr>
                    <a:solidFill>
                      <a:schemeClr val="bg1"/>
                    </a:solidFill>
                  </a:tcPr>
                </a:tc>
                <a:tc>
                  <a:txBody>
                    <a:bodyPr/>
                    <a:lstStyle/>
                    <a:p>
                      <a:pPr algn="ctr"/>
                      <a:r>
                        <a:rPr lang="en-GB" b="1" dirty="0">
                          <a:latin typeface="Century Gothic" panose="020B0502020202020204" pitchFamily="34" charset="0"/>
                        </a:rPr>
                        <a:t>imagine</a:t>
                      </a:r>
                    </a:p>
                  </a:txBody>
                  <a:tcPr>
                    <a:solidFill>
                      <a:schemeClr val="bg1"/>
                    </a:solidFill>
                  </a:tcPr>
                </a:tc>
                <a:extLst>
                  <a:ext uri="{0D108BD9-81ED-4DB2-BD59-A6C34878D82A}">
                    <a16:rowId xmlns:a16="http://schemas.microsoft.com/office/drawing/2014/main" xmlns="" val="1328309007"/>
                  </a:ext>
                </a:extLst>
              </a:tr>
            </a:tbl>
          </a:graphicData>
        </a:graphic>
      </p:graphicFrame>
    </p:spTree>
    <p:extLst>
      <p:ext uri="{BB962C8B-B14F-4D97-AF65-F5344CB8AC3E}">
        <p14:creationId xmlns:p14="http://schemas.microsoft.com/office/powerpoint/2010/main" val="329870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fontAlgn="base"/>
            <a:r>
              <a:rPr lang="en-GB" sz="2000" b="1" dirty="0">
                <a:solidFill>
                  <a:srgbClr val="000000"/>
                </a:solidFill>
                <a:latin typeface="Century Gothic" panose="020B0502020202020204" pitchFamily="34" charset="0"/>
              </a:rPr>
              <a:t>Sort the words below according to how many syllables you can hear within each word. </a:t>
            </a:r>
            <a:endParaRPr lang="en-GB" sz="2000" dirty="0">
              <a:solidFill>
                <a:srgbClr val="000000"/>
              </a:solidFill>
            </a:endParaRPr>
          </a:p>
        </p:txBody>
      </p:sp>
      <p:graphicFrame>
        <p:nvGraphicFramePr>
          <p:cNvPr id="7" name="Table 6">
            <a:extLst>
              <a:ext uri="{FF2B5EF4-FFF2-40B4-BE49-F238E27FC236}">
                <a16:creationId xmlns:a16="http://schemas.microsoft.com/office/drawing/2014/main" xmlns="" id="{819141FC-B7D4-4D95-BA78-75F8519A1174}"/>
              </a:ext>
            </a:extLst>
          </p:cNvPr>
          <p:cNvGraphicFramePr>
            <a:graphicFrameLocks noGrp="1"/>
          </p:cNvGraphicFramePr>
          <p:nvPr>
            <p:extLst>
              <p:ext uri="{D42A27DB-BD31-4B8C-83A1-F6EECF244321}">
                <p14:modId xmlns:p14="http://schemas.microsoft.com/office/powerpoint/2010/main" val="2772361748"/>
              </p:ext>
            </p:extLst>
          </p:nvPr>
        </p:nvGraphicFramePr>
        <p:xfrm>
          <a:off x="1225066" y="1741780"/>
          <a:ext cx="6689574" cy="2318400"/>
        </p:xfrm>
        <a:graphic>
          <a:graphicData uri="http://schemas.openxmlformats.org/drawingml/2006/table">
            <a:tbl>
              <a:tblPr firstRow="1" bandRow="1">
                <a:tableStyleId>{5940675A-B579-460E-94D1-54222C63F5DA}</a:tableStyleId>
              </a:tblPr>
              <a:tblGrid>
                <a:gridCol w="2229858">
                  <a:extLst>
                    <a:ext uri="{9D8B030D-6E8A-4147-A177-3AD203B41FA5}">
                      <a16:colId xmlns:a16="http://schemas.microsoft.com/office/drawing/2014/main" xmlns="" val="2237955415"/>
                    </a:ext>
                  </a:extLst>
                </a:gridCol>
                <a:gridCol w="2229858">
                  <a:extLst>
                    <a:ext uri="{9D8B030D-6E8A-4147-A177-3AD203B41FA5}">
                      <a16:colId xmlns:a16="http://schemas.microsoft.com/office/drawing/2014/main" xmlns="" val="4189024603"/>
                    </a:ext>
                  </a:extLst>
                </a:gridCol>
                <a:gridCol w="2229858">
                  <a:extLst>
                    <a:ext uri="{9D8B030D-6E8A-4147-A177-3AD203B41FA5}">
                      <a16:colId xmlns:a16="http://schemas.microsoft.com/office/drawing/2014/main" xmlns="" val="1815904046"/>
                    </a:ext>
                  </a:extLst>
                </a:gridCol>
              </a:tblGrid>
              <a:tr h="489600">
                <a:tc>
                  <a:txBody>
                    <a:bodyPr/>
                    <a:lstStyle/>
                    <a:p>
                      <a:pPr algn="ctr"/>
                      <a:r>
                        <a:rPr lang="en-GB" sz="2400" b="1" dirty="0">
                          <a:latin typeface="Century Gothic" panose="020B0502020202020204" pitchFamily="34" charset="0"/>
                        </a:rPr>
                        <a:t>1 syllable </a:t>
                      </a:r>
                    </a:p>
                  </a:txBody>
                  <a:tcPr marL="0" marR="0" marT="0" marB="0" anchor="ctr">
                    <a:solidFill>
                      <a:schemeClr val="accent6">
                        <a:lumMod val="20000"/>
                        <a:lumOff val="80000"/>
                      </a:schemeClr>
                    </a:solidFill>
                  </a:tcPr>
                </a:tc>
                <a:tc>
                  <a:txBody>
                    <a:bodyPr/>
                    <a:lstStyle/>
                    <a:p>
                      <a:pPr algn="ctr"/>
                      <a:r>
                        <a:rPr lang="en-GB" sz="2400" b="1" dirty="0">
                          <a:latin typeface="Century Gothic" panose="020B0502020202020204" pitchFamily="34" charset="0"/>
                        </a:rPr>
                        <a:t>2 syllables </a:t>
                      </a:r>
                    </a:p>
                  </a:txBody>
                  <a:tcPr marL="0" marR="0" marT="0" marB="0" anchor="ctr">
                    <a:solidFill>
                      <a:schemeClr val="accent6">
                        <a:lumMod val="20000"/>
                        <a:lumOff val="80000"/>
                      </a:schemeClr>
                    </a:solidFill>
                  </a:tcPr>
                </a:tc>
                <a:tc>
                  <a:txBody>
                    <a:bodyPr/>
                    <a:lstStyle/>
                    <a:p>
                      <a:pPr algn="ctr"/>
                      <a:r>
                        <a:rPr lang="en-GB" sz="2400" b="1" dirty="0">
                          <a:latin typeface="Century Gothic" panose="020B0502020202020204" pitchFamily="34" charset="0"/>
                        </a:rPr>
                        <a:t>3 syllables </a:t>
                      </a:r>
                    </a:p>
                  </a:txBody>
                  <a:tcPr marL="0" marR="0" marT="0" marB="0" anchor="ctr">
                    <a:solidFill>
                      <a:schemeClr val="accent6">
                        <a:lumMod val="20000"/>
                        <a:lumOff val="80000"/>
                      </a:schemeClr>
                    </a:solidFill>
                  </a:tcPr>
                </a:tc>
                <a:extLst>
                  <a:ext uri="{0D108BD9-81ED-4DB2-BD59-A6C34878D82A}">
                    <a16:rowId xmlns:a16="http://schemas.microsoft.com/office/drawing/2014/main" xmlns="" val="4268182666"/>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breathe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straight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fruit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build</a:t>
                      </a:r>
                      <a:endParaRPr lang="en-GB" sz="1600" b="1" dirty="0">
                        <a:solidFill>
                          <a:srgbClr val="FF0000"/>
                        </a:solidFill>
                        <a:latin typeface="Century Gothic" panose="020B0502020202020204" pitchFamily="34" charset="0"/>
                      </a:endParaRPr>
                    </a:p>
                    <a:p>
                      <a:pPr algn="ctr"/>
                      <a:endParaRPr lang="en-GB" sz="1500" dirty="0">
                        <a:solidFill>
                          <a:srgbClr val="FF0000"/>
                        </a:solidFill>
                      </a:endParaRPr>
                    </a:p>
                  </a:txBody>
                  <a:tcPr marL="0" marR="0" marT="0" marB="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certain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sentence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increase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business</a:t>
                      </a:r>
                      <a:endParaRPr lang="en-GB" sz="1600" b="1" dirty="0">
                        <a:solidFill>
                          <a:srgbClr val="FF0000"/>
                        </a:solidFill>
                        <a:latin typeface="Century Gothic" panose="020B0502020202020204" pitchFamily="34" charset="0"/>
                      </a:endParaRPr>
                    </a:p>
                    <a:p>
                      <a:pPr algn="ctr"/>
                      <a:endParaRPr lang="en-GB" sz="1500" dirty="0">
                        <a:solidFill>
                          <a:srgbClr val="FF0000"/>
                        </a:solidFill>
                      </a:endParaRPr>
                    </a:p>
                  </a:txBody>
                  <a:tcPr marL="0" marR="0" marT="0" marB="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potatoes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favourite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accident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Century Gothic" panose="020B0502020202020204" pitchFamily="34" charset="0"/>
                        </a:rPr>
                        <a:t>imagine</a:t>
                      </a:r>
                      <a:endParaRPr lang="en-GB" sz="1500" dirty="0">
                        <a:solidFill>
                          <a:srgbClr val="FF0000"/>
                        </a:solidFill>
                      </a:endParaRPr>
                    </a:p>
                    <a:p>
                      <a:pPr algn="ctr"/>
                      <a:endParaRPr lang="en-GB" sz="1500" dirty="0">
                        <a:solidFill>
                          <a:srgbClr val="FF0000"/>
                        </a:solidFill>
                      </a:endParaRPr>
                    </a:p>
                  </a:txBody>
                  <a:tcPr marL="0" marR="0" marT="0" marB="0">
                    <a:solidFill>
                      <a:schemeClr val="bg1"/>
                    </a:solidFill>
                  </a:tcPr>
                </a:tc>
                <a:extLst>
                  <a:ext uri="{0D108BD9-81ED-4DB2-BD59-A6C34878D82A}">
                    <a16:rowId xmlns:a16="http://schemas.microsoft.com/office/drawing/2014/main" xmlns="" val="3187274128"/>
                  </a:ext>
                </a:extLst>
              </a:tr>
            </a:tbl>
          </a:graphicData>
        </a:graphic>
      </p:graphicFrame>
      <p:graphicFrame>
        <p:nvGraphicFramePr>
          <p:cNvPr id="2" name="Table 3">
            <a:extLst>
              <a:ext uri="{FF2B5EF4-FFF2-40B4-BE49-F238E27FC236}">
                <a16:creationId xmlns:a16="http://schemas.microsoft.com/office/drawing/2014/main" xmlns="" id="{AA6A116E-4309-4B1E-A4A7-A88BBE28E5D3}"/>
              </a:ext>
            </a:extLst>
          </p:cNvPr>
          <p:cNvGraphicFramePr>
            <a:graphicFrameLocks noGrp="1"/>
          </p:cNvGraphicFramePr>
          <p:nvPr/>
        </p:nvGraphicFramePr>
        <p:xfrm>
          <a:off x="917333" y="4606040"/>
          <a:ext cx="7309332" cy="1112520"/>
        </p:xfrm>
        <a:graphic>
          <a:graphicData uri="http://schemas.openxmlformats.org/drawingml/2006/table">
            <a:tbl>
              <a:tblPr firstRow="1" bandRow="1">
                <a:tableStyleId>{5940675A-B579-460E-94D1-54222C63F5DA}</a:tableStyleId>
              </a:tblPr>
              <a:tblGrid>
                <a:gridCol w="1827333">
                  <a:extLst>
                    <a:ext uri="{9D8B030D-6E8A-4147-A177-3AD203B41FA5}">
                      <a16:colId xmlns:a16="http://schemas.microsoft.com/office/drawing/2014/main" xmlns="" val="505129201"/>
                    </a:ext>
                  </a:extLst>
                </a:gridCol>
                <a:gridCol w="1827333">
                  <a:extLst>
                    <a:ext uri="{9D8B030D-6E8A-4147-A177-3AD203B41FA5}">
                      <a16:colId xmlns:a16="http://schemas.microsoft.com/office/drawing/2014/main" xmlns="" val="2779980347"/>
                    </a:ext>
                  </a:extLst>
                </a:gridCol>
                <a:gridCol w="1827333">
                  <a:extLst>
                    <a:ext uri="{9D8B030D-6E8A-4147-A177-3AD203B41FA5}">
                      <a16:colId xmlns:a16="http://schemas.microsoft.com/office/drawing/2014/main" xmlns="" val="1791069873"/>
                    </a:ext>
                  </a:extLst>
                </a:gridCol>
                <a:gridCol w="1827333">
                  <a:extLst>
                    <a:ext uri="{9D8B030D-6E8A-4147-A177-3AD203B41FA5}">
                      <a16:colId xmlns:a16="http://schemas.microsoft.com/office/drawing/2014/main" xmlns="" val="1545571810"/>
                    </a:ext>
                  </a:extLst>
                </a:gridCol>
              </a:tblGrid>
              <a:tr h="370840">
                <a:tc>
                  <a:txBody>
                    <a:bodyPr/>
                    <a:lstStyle/>
                    <a:p>
                      <a:pPr algn="ctr"/>
                      <a:r>
                        <a:rPr lang="en-GB" b="1" dirty="0">
                          <a:latin typeface="Century Gothic" panose="020B0502020202020204" pitchFamily="34" charset="0"/>
                        </a:rPr>
                        <a:t>potatoes</a:t>
                      </a:r>
                    </a:p>
                  </a:txBody>
                  <a:tcPr>
                    <a:solidFill>
                      <a:schemeClr val="bg1"/>
                    </a:solidFill>
                  </a:tcPr>
                </a:tc>
                <a:tc>
                  <a:txBody>
                    <a:bodyPr/>
                    <a:lstStyle/>
                    <a:p>
                      <a:pPr algn="ctr"/>
                      <a:r>
                        <a:rPr lang="en-GB" b="1" dirty="0">
                          <a:latin typeface="Century Gothic" panose="020B0502020202020204" pitchFamily="34" charset="0"/>
                        </a:rPr>
                        <a:t>certain</a:t>
                      </a:r>
                    </a:p>
                  </a:txBody>
                  <a:tcPr>
                    <a:solidFill>
                      <a:schemeClr val="bg1"/>
                    </a:solidFill>
                  </a:tcPr>
                </a:tc>
                <a:tc>
                  <a:txBody>
                    <a:bodyPr/>
                    <a:lstStyle/>
                    <a:p>
                      <a:pPr algn="ctr"/>
                      <a:r>
                        <a:rPr lang="en-GB" b="1" dirty="0">
                          <a:latin typeface="Century Gothic" panose="020B0502020202020204" pitchFamily="34" charset="0"/>
                        </a:rPr>
                        <a:t>breathe</a:t>
                      </a:r>
                    </a:p>
                  </a:txBody>
                  <a:tcPr>
                    <a:solidFill>
                      <a:schemeClr val="bg1"/>
                    </a:solidFill>
                  </a:tcPr>
                </a:tc>
                <a:tc>
                  <a:txBody>
                    <a:bodyPr/>
                    <a:lstStyle/>
                    <a:p>
                      <a:pPr algn="ctr"/>
                      <a:r>
                        <a:rPr lang="en-GB" b="1" dirty="0">
                          <a:latin typeface="Century Gothic" panose="020B0502020202020204" pitchFamily="34" charset="0"/>
                        </a:rPr>
                        <a:t>straight</a:t>
                      </a:r>
                    </a:p>
                  </a:txBody>
                  <a:tcPr>
                    <a:solidFill>
                      <a:schemeClr val="bg1"/>
                    </a:solidFill>
                  </a:tcPr>
                </a:tc>
                <a:extLst>
                  <a:ext uri="{0D108BD9-81ED-4DB2-BD59-A6C34878D82A}">
                    <a16:rowId xmlns:a16="http://schemas.microsoft.com/office/drawing/2014/main" xmlns="" val="2743160788"/>
                  </a:ext>
                </a:extLst>
              </a:tr>
              <a:tr h="370840">
                <a:tc>
                  <a:txBody>
                    <a:bodyPr/>
                    <a:lstStyle/>
                    <a:p>
                      <a:pPr algn="ctr"/>
                      <a:r>
                        <a:rPr lang="en-GB" b="1" dirty="0">
                          <a:latin typeface="Century Gothic" panose="020B0502020202020204" pitchFamily="34" charset="0"/>
                        </a:rPr>
                        <a:t>fruit</a:t>
                      </a:r>
                    </a:p>
                  </a:txBody>
                  <a:tcPr>
                    <a:solidFill>
                      <a:schemeClr val="bg1"/>
                    </a:solidFill>
                  </a:tcPr>
                </a:tc>
                <a:tc>
                  <a:txBody>
                    <a:bodyPr/>
                    <a:lstStyle/>
                    <a:p>
                      <a:pPr algn="ctr"/>
                      <a:r>
                        <a:rPr lang="en-GB" b="1" dirty="0">
                          <a:latin typeface="Century Gothic" panose="020B0502020202020204" pitchFamily="34" charset="0"/>
                        </a:rPr>
                        <a:t>sentence</a:t>
                      </a:r>
                    </a:p>
                  </a:txBody>
                  <a:tcPr>
                    <a:solidFill>
                      <a:schemeClr val="bg1"/>
                    </a:solidFill>
                  </a:tcPr>
                </a:tc>
                <a:tc>
                  <a:txBody>
                    <a:bodyPr/>
                    <a:lstStyle/>
                    <a:p>
                      <a:pPr algn="ctr"/>
                      <a:r>
                        <a:rPr lang="en-GB" b="1" dirty="0">
                          <a:latin typeface="Century Gothic" panose="020B0502020202020204" pitchFamily="34" charset="0"/>
                        </a:rPr>
                        <a:t>favourite</a:t>
                      </a:r>
                    </a:p>
                  </a:txBody>
                  <a:tcPr>
                    <a:solidFill>
                      <a:schemeClr val="bg1"/>
                    </a:solidFill>
                  </a:tcPr>
                </a:tc>
                <a:tc>
                  <a:txBody>
                    <a:bodyPr/>
                    <a:lstStyle/>
                    <a:p>
                      <a:pPr algn="ctr"/>
                      <a:r>
                        <a:rPr lang="en-GB" b="1" dirty="0">
                          <a:latin typeface="Century Gothic" panose="020B0502020202020204" pitchFamily="34" charset="0"/>
                        </a:rPr>
                        <a:t>accident</a:t>
                      </a:r>
                    </a:p>
                  </a:txBody>
                  <a:tcPr>
                    <a:solidFill>
                      <a:schemeClr val="bg1"/>
                    </a:solidFill>
                  </a:tcPr>
                </a:tc>
                <a:extLst>
                  <a:ext uri="{0D108BD9-81ED-4DB2-BD59-A6C34878D82A}">
                    <a16:rowId xmlns:a16="http://schemas.microsoft.com/office/drawing/2014/main" xmlns="" val="676556304"/>
                  </a:ext>
                </a:extLst>
              </a:tr>
              <a:tr h="370840">
                <a:tc>
                  <a:txBody>
                    <a:bodyPr/>
                    <a:lstStyle/>
                    <a:p>
                      <a:pPr algn="ctr"/>
                      <a:r>
                        <a:rPr lang="en-GB" b="1" dirty="0">
                          <a:latin typeface="Century Gothic" panose="020B0502020202020204" pitchFamily="34" charset="0"/>
                        </a:rPr>
                        <a:t>increase</a:t>
                      </a:r>
                    </a:p>
                  </a:txBody>
                  <a:tcPr>
                    <a:solidFill>
                      <a:schemeClr val="bg1"/>
                    </a:solidFill>
                  </a:tcPr>
                </a:tc>
                <a:tc>
                  <a:txBody>
                    <a:bodyPr/>
                    <a:lstStyle/>
                    <a:p>
                      <a:pPr algn="ctr"/>
                      <a:r>
                        <a:rPr lang="en-GB" b="1" dirty="0">
                          <a:latin typeface="Century Gothic" panose="020B0502020202020204" pitchFamily="34" charset="0"/>
                        </a:rPr>
                        <a:t>business</a:t>
                      </a:r>
                    </a:p>
                  </a:txBody>
                  <a:tcPr>
                    <a:solidFill>
                      <a:schemeClr val="bg1"/>
                    </a:solidFill>
                  </a:tcPr>
                </a:tc>
                <a:tc>
                  <a:txBody>
                    <a:bodyPr/>
                    <a:lstStyle/>
                    <a:p>
                      <a:pPr algn="ctr"/>
                      <a:r>
                        <a:rPr lang="en-GB" b="1" dirty="0">
                          <a:latin typeface="Century Gothic" panose="020B0502020202020204" pitchFamily="34" charset="0"/>
                        </a:rPr>
                        <a:t>build</a:t>
                      </a:r>
                    </a:p>
                  </a:txBody>
                  <a:tcPr>
                    <a:solidFill>
                      <a:schemeClr val="bg1"/>
                    </a:solidFill>
                  </a:tcPr>
                </a:tc>
                <a:tc>
                  <a:txBody>
                    <a:bodyPr/>
                    <a:lstStyle/>
                    <a:p>
                      <a:pPr algn="ctr"/>
                      <a:r>
                        <a:rPr lang="en-GB" b="1" dirty="0">
                          <a:latin typeface="Century Gothic" panose="020B0502020202020204" pitchFamily="34" charset="0"/>
                        </a:rPr>
                        <a:t>imagine</a:t>
                      </a:r>
                    </a:p>
                  </a:txBody>
                  <a:tcPr>
                    <a:solidFill>
                      <a:schemeClr val="bg1"/>
                    </a:solidFill>
                  </a:tcPr>
                </a:tc>
                <a:extLst>
                  <a:ext uri="{0D108BD9-81ED-4DB2-BD59-A6C34878D82A}">
                    <a16:rowId xmlns:a16="http://schemas.microsoft.com/office/drawing/2014/main" xmlns="" val="1328309007"/>
                  </a:ext>
                </a:extLst>
              </a:tr>
            </a:tbl>
          </a:graphicData>
        </a:graphic>
      </p:graphicFrame>
    </p:spTree>
    <p:extLst>
      <p:ext uri="{BB962C8B-B14F-4D97-AF65-F5344CB8AC3E}">
        <p14:creationId xmlns:p14="http://schemas.microsoft.com/office/powerpoint/2010/main" val="69257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vowels in the words below.</a:t>
            </a:r>
          </a:p>
          <a:p>
            <a:pPr algn="ctr"/>
            <a:endParaRPr lang="en-GB" b="1" u="sng" dirty="0">
              <a:solidFill>
                <a:schemeClr val="bg2">
                  <a:lumMod val="50000"/>
                </a:schemeClr>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xmlns="" id="{22163BCA-7AEF-4F07-AA26-78DDE8349C2F}"/>
              </a:ext>
            </a:extLst>
          </p:cNvPr>
          <p:cNvGraphicFramePr>
            <a:graphicFrameLocks noGrp="1"/>
          </p:cNvGraphicFramePr>
          <p:nvPr>
            <p:extLst>
              <p:ext uri="{D42A27DB-BD31-4B8C-83A1-F6EECF244321}">
                <p14:modId xmlns:p14="http://schemas.microsoft.com/office/powerpoint/2010/main" val="4290153632"/>
              </p:ext>
            </p:extLst>
          </p:nvPr>
        </p:nvGraphicFramePr>
        <p:xfrm>
          <a:off x="1082580" y="2152005"/>
          <a:ext cx="6978840" cy="2549415"/>
        </p:xfrm>
        <a:graphic>
          <a:graphicData uri="http://schemas.openxmlformats.org/drawingml/2006/table">
            <a:tbl>
              <a:tblPr firstRow="1" bandRow="1">
                <a:tableStyleId>{5940675A-B579-460E-94D1-54222C63F5DA}</a:tableStyleId>
              </a:tblPr>
              <a:tblGrid>
                <a:gridCol w="2326280">
                  <a:extLst>
                    <a:ext uri="{9D8B030D-6E8A-4147-A177-3AD203B41FA5}">
                      <a16:colId xmlns:a16="http://schemas.microsoft.com/office/drawing/2014/main" xmlns="" val="45166983"/>
                    </a:ext>
                  </a:extLst>
                </a:gridCol>
                <a:gridCol w="2326280">
                  <a:extLst>
                    <a:ext uri="{9D8B030D-6E8A-4147-A177-3AD203B41FA5}">
                      <a16:colId xmlns:a16="http://schemas.microsoft.com/office/drawing/2014/main" xmlns="" val="3603094749"/>
                    </a:ext>
                  </a:extLst>
                </a:gridCol>
                <a:gridCol w="2326280">
                  <a:extLst>
                    <a:ext uri="{9D8B030D-6E8A-4147-A177-3AD203B41FA5}">
                      <a16:colId xmlns:a16="http://schemas.microsoft.com/office/drawing/2014/main" xmlns="" val="301211885"/>
                    </a:ext>
                  </a:extLst>
                </a:gridCol>
              </a:tblGrid>
              <a:tr h="849805">
                <a:tc>
                  <a:txBody>
                    <a:bodyPr/>
                    <a:lstStyle/>
                    <a:p>
                      <a:pPr algn="ctr"/>
                      <a:r>
                        <a:rPr lang="en-GB" sz="4000" b="1" dirty="0">
                          <a:latin typeface="Century Gothic" panose="020B0502020202020204" pitchFamily="34" charset="0"/>
                        </a:rPr>
                        <a:t>money</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000" b="1" dirty="0">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father</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97324350"/>
                  </a:ext>
                </a:extLst>
              </a:tr>
              <a:tr h="849805">
                <a:tc>
                  <a:txBody>
                    <a:bodyPr/>
                    <a:lstStyle/>
                    <a:p>
                      <a:pPr algn="ctr"/>
                      <a:endParaRPr lang="en-GB" sz="4000" b="1">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again</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000" b="1" dirty="0">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44473965"/>
                  </a:ext>
                </a:extLst>
              </a:tr>
              <a:tr h="849805">
                <a:tc>
                  <a:txBody>
                    <a:bodyPr/>
                    <a:lstStyle/>
                    <a:p>
                      <a:pPr algn="ctr"/>
                      <a:r>
                        <a:rPr lang="en-GB" sz="4000" b="1" dirty="0">
                          <a:latin typeface="Century Gothic" panose="020B0502020202020204" pitchFamily="34" charset="0"/>
                        </a:rPr>
                        <a:t>break</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000" b="1" dirty="0">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should</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849744780"/>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vowels in the words below.</a:t>
            </a:r>
          </a:p>
          <a:p>
            <a:pPr algn="ctr"/>
            <a:endParaRPr lang="en-GB" b="1" u="sng" dirty="0">
              <a:solidFill>
                <a:schemeClr val="bg2">
                  <a:lumMod val="50000"/>
                </a:schemeClr>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xmlns="" id="{22163BCA-7AEF-4F07-AA26-78DDE8349C2F}"/>
              </a:ext>
            </a:extLst>
          </p:cNvPr>
          <p:cNvGraphicFramePr>
            <a:graphicFrameLocks noGrp="1"/>
          </p:cNvGraphicFramePr>
          <p:nvPr>
            <p:extLst>
              <p:ext uri="{D42A27DB-BD31-4B8C-83A1-F6EECF244321}">
                <p14:modId xmlns:p14="http://schemas.microsoft.com/office/powerpoint/2010/main" val="3510524077"/>
              </p:ext>
            </p:extLst>
          </p:nvPr>
        </p:nvGraphicFramePr>
        <p:xfrm>
          <a:off x="1082580" y="2152005"/>
          <a:ext cx="6978840" cy="2549415"/>
        </p:xfrm>
        <a:graphic>
          <a:graphicData uri="http://schemas.openxmlformats.org/drawingml/2006/table">
            <a:tbl>
              <a:tblPr firstRow="1" bandRow="1">
                <a:tableStyleId>{5940675A-B579-460E-94D1-54222C63F5DA}</a:tableStyleId>
              </a:tblPr>
              <a:tblGrid>
                <a:gridCol w="2326280">
                  <a:extLst>
                    <a:ext uri="{9D8B030D-6E8A-4147-A177-3AD203B41FA5}">
                      <a16:colId xmlns:a16="http://schemas.microsoft.com/office/drawing/2014/main" xmlns="" val="45166983"/>
                    </a:ext>
                  </a:extLst>
                </a:gridCol>
                <a:gridCol w="2326280">
                  <a:extLst>
                    <a:ext uri="{9D8B030D-6E8A-4147-A177-3AD203B41FA5}">
                      <a16:colId xmlns:a16="http://schemas.microsoft.com/office/drawing/2014/main" xmlns="" val="3603094749"/>
                    </a:ext>
                  </a:extLst>
                </a:gridCol>
                <a:gridCol w="2326280">
                  <a:extLst>
                    <a:ext uri="{9D8B030D-6E8A-4147-A177-3AD203B41FA5}">
                      <a16:colId xmlns:a16="http://schemas.microsoft.com/office/drawing/2014/main" xmlns="" val="301211885"/>
                    </a:ext>
                  </a:extLst>
                </a:gridCol>
              </a:tblGrid>
              <a:tr h="849805">
                <a:tc>
                  <a:txBody>
                    <a:bodyPr/>
                    <a:lstStyle/>
                    <a:p>
                      <a:pPr algn="ctr"/>
                      <a:r>
                        <a:rPr lang="en-GB" sz="4000" b="1" dirty="0">
                          <a:solidFill>
                            <a:schemeClr val="bg1">
                              <a:lumMod val="50000"/>
                            </a:schemeClr>
                          </a:solidFill>
                          <a:latin typeface="Century Gothic" panose="020B0502020202020204" pitchFamily="34" charset="0"/>
                        </a:rPr>
                        <a:t>m</a:t>
                      </a:r>
                      <a:r>
                        <a:rPr lang="en-GB" sz="4000" b="1" u="sng" dirty="0">
                          <a:solidFill>
                            <a:srgbClr val="FF0000"/>
                          </a:solidFill>
                          <a:latin typeface="Century Gothic" panose="020B0502020202020204" pitchFamily="34" charset="0"/>
                        </a:rPr>
                        <a:t>o</a:t>
                      </a:r>
                      <a:r>
                        <a:rPr lang="en-GB" sz="4000" b="1" dirty="0">
                          <a:solidFill>
                            <a:schemeClr val="bg1">
                              <a:lumMod val="50000"/>
                            </a:schemeClr>
                          </a:solidFill>
                          <a:latin typeface="Century Gothic" panose="020B0502020202020204" pitchFamily="34" charset="0"/>
                        </a:rPr>
                        <a:t>n</a:t>
                      </a:r>
                      <a:r>
                        <a:rPr lang="en-GB" sz="4000" b="1" u="sng" dirty="0">
                          <a:solidFill>
                            <a:srgbClr val="FF0000"/>
                          </a:solidFill>
                          <a:latin typeface="Century Gothic" panose="020B0502020202020204" pitchFamily="34" charset="0"/>
                        </a:rPr>
                        <a:t>e</a:t>
                      </a:r>
                      <a:r>
                        <a:rPr lang="en-GB" sz="4000" b="1" dirty="0">
                          <a:solidFill>
                            <a:schemeClr val="bg1">
                              <a:lumMod val="50000"/>
                            </a:schemeClr>
                          </a:solidFill>
                          <a:latin typeface="Century Gothic" panose="020B0502020202020204" pitchFamily="34" charset="0"/>
                        </a:rPr>
                        <a:t>y</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000" b="1" dirty="0">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bg1">
                              <a:lumMod val="50000"/>
                            </a:schemeClr>
                          </a:solidFill>
                          <a:latin typeface="Century Gothic" panose="020B0502020202020204" pitchFamily="34" charset="0"/>
                        </a:rPr>
                        <a:t>f</a:t>
                      </a:r>
                      <a:r>
                        <a:rPr lang="en-GB" sz="4000" b="1" u="sng" dirty="0">
                          <a:solidFill>
                            <a:srgbClr val="FF0000"/>
                          </a:solidFill>
                          <a:latin typeface="Century Gothic" panose="020B0502020202020204" pitchFamily="34" charset="0"/>
                        </a:rPr>
                        <a:t>a</a:t>
                      </a:r>
                      <a:r>
                        <a:rPr lang="en-GB" sz="4000" b="1" dirty="0">
                          <a:solidFill>
                            <a:schemeClr val="bg1">
                              <a:lumMod val="50000"/>
                            </a:schemeClr>
                          </a:solidFill>
                          <a:latin typeface="Century Gothic" panose="020B0502020202020204" pitchFamily="34" charset="0"/>
                        </a:rPr>
                        <a:t>th</a:t>
                      </a:r>
                      <a:r>
                        <a:rPr lang="en-GB" sz="4000" b="1" u="sng" dirty="0">
                          <a:solidFill>
                            <a:srgbClr val="FF0000"/>
                          </a:solidFill>
                          <a:latin typeface="Century Gothic" panose="020B0502020202020204" pitchFamily="34" charset="0"/>
                        </a:rPr>
                        <a:t>e</a:t>
                      </a:r>
                      <a:r>
                        <a:rPr lang="en-GB" sz="4000" b="1" dirty="0">
                          <a:solidFill>
                            <a:schemeClr val="bg1">
                              <a:lumMod val="50000"/>
                            </a:schemeClr>
                          </a:solidFill>
                          <a:latin typeface="Century Gothic" panose="020B0502020202020204" pitchFamily="34" charset="0"/>
                        </a:rPr>
                        <a:t>r</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97324350"/>
                  </a:ext>
                </a:extLst>
              </a:tr>
              <a:tr h="849805">
                <a:tc>
                  <a:txBody>
                    <a:bodyPr/>
                    <a:lstStyle/>
                    <a:p>
                      <a:pPr algn="ctr"/>
                      <a:endParaRPr lang="en-GB" sz="4000" b="1">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u="sng" dirty="0">
                          <a:solidFill>
                            <a:srgbClr val="FF0000"/>
                          </a:solidFill>
                          <a:latin typeface="Century Gothic" panose="020B0502020202020204" pitchFamily="34" charset="0"/>
                        </a:rPr>
                        <a:t>a</a:t>
                      </a:r>
                      <a:r>
                        <a:rPr lang="en-GB" sz="4000" b="1" dirty="0">
                          <a:solidFill>
                            <a:schemeClr val="bg1">
                              <a:lumMod val="50000"/>
                            </a:schemeClr>
                          </a:solidFill>
                          <a:latin typeface="Century Gothic" panose="020B0502020202020204" pitchFamily="34" charset="0"/>
                        </a:rPr>
                        <a:t>g</a:t>
                      </a:r>
                      <a:r>
                        <a:rPr lang="en-GB" sz="4000" b="1" u="sng" dirty="0">
                          <a:solidFill>
                            <a:srgbClr val="FF0000"/>
                          </a:solidFill>
                          <a:latin typeface="Century Gothic" panose="020B0502020202020204" pitchFamily="34" charset="0"/>
                        </a:rPr>
                        <a:t>ai</a:t>
                      </a:r>
                      <a:r>
                        <a:rPr lang="en-GB" sz="4000" b="1" dirty="0">
                          <a:solidFill>
                            <a:schemeClr val="bg1">
                              <a:lumMod val="50000"/>
                            </a:schemeClr>
                          </a:solidFill>
                          <a:latin typeface="Century Gothic" panose="020B0502020202020204" pitchFamily="34" charset="0"/>
                        </a:rPr>
                        <a:t>n</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000" b="1" dirty="0">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44473965"/>
                  </a:ext>
                </a:extLst>
              </a:tr>
              <a:tr h="849805">
                <a:tc>
                  <a:txBody>
                    <a:bodyPr/>
                    <a:lstStyle/>
                    <a:p>
                      <a:pPr algn="ctr"/>
                      <a:r>
                        <a:rPr lang="en-GB" sz="4000" b="1" dirty="0">
                          <a:solidFill>
                            <a:schemeClr val="bg1">
                              <a:lumMod val="50000"/>
                            </a:schemeClr>
                          </a:solidFill>
                          <a:latin typeface="Century Gothic" panose="020B0502020202020204" pitchFamily="34" charset="0"/>
                        </a:rPr>
                        <a:t>br</a:t>
                      </a:r>
                      <a:r>
                        <a:rPr lang="en-GB" sz="4000" b="1" u="sng" dirty="0">
                          <a:solidFill>
                            <a:srgbClr val="FF0000"/>
                          </a:solidFill>
                          <a:latin typeface="Century Gothic" panose="020B0502020202020204" pitchFamily="34" charset="0"/>
                        </a:rPr>
                        <a:t>ea</a:t>
                      </a:r>
                      <a:r>
                        <a:rPr lang="en-GB" sz="4000" b="1" dirty="0">
                          <a:solidFill>
                            <a:schemeClr val="bg1">
                              <a:lumMod val="50000"/>
                            </a:schemeClr>
                          </a:solidFill>
                          <a:latin typeface="Century Gothic" panose="020B0502020202020204" pitchFamily="34" charset="0"/>
                        </a:rPr>
                        <a:t>k</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000" b="1" dirty="0">
                        <a:latin typeface="Century Gothic" panose="020B0502020202020204" pitchFamily="34" charset="0"/>
                      </a:endParaRP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bg1">
                              <a:lumMod val="50000"/>
                            </a:schemeClr>
                          </a:solidFill>
                          <a:latin typeface="Century Gothic" panose="020B0502020202020204" pitchFamily="34" charset="0"/>
                        </a:rPr>
                        <a:t>sh</a:t>
                      </a:r>
                      <a:r>
                        <a:rPr lang="en-GB" sz="4000" b="1" u="sng" dirty="0">
                          <a:solidFill>
                            <a:srgbClr val="FF0000"/>
                          </a:solidFill>
                          <a:latin typeface="Century Gothic" panose="020B0502020202020204" pitchFamily="34" charset="0"/>
                        </a:rPr>
                        <a:t>ou</a:t>
                      </a:r>
                      <a:r>
                        <a:rPr lang="en-GB" sz="4000" b="1" dirty="0">
                          <a:solidFill>
                            <a:schemeClr val="bg1">
                              <a:lumMod val="50000"/>
                            </a:schemeClr>
                          </a:solidFill>
                          <a:latin typeface="Century Gothic" panose="020B0502020202020204" pitchFamily="34" charset="0"/>
                        </a:rPr>
                        <a:t>ld</a:t>
                      </a:r>
                    </a:p>
                  </a:txBody>
                  <a:tcPr marL="237172" marR="237172"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849744780"/>
                  </a:ext>
                </a:extLst>
              </a:tr>
            </a:tbl>
          </a:graphicData>
        </a:graphic>
      </p:graphicFrame>
    </p:spTree>
    <p:extLst>
      <p:ext uri="{BB962C8B-B14F-4D97-AF65-F5344CB8AC3E}">
        <p14:creationId xmlns:p14="http://schemas.microsoft.com/office/powerpoint/2010/main" val="329654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below which does not contain a vowel letter.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5400" b="1" dirty="0">
                <a:solidFill>
                  <a:schemeClr val="tx1"/>
                </a:solidFill>
                <a:latin typeface="Century Gothic" panose="020B0502020202020204" pitchFamily="34" charset="0"/>
              </a:rPr>
              <a:t> only       mind       gym</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711051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105EB27F-C0C0-43D1-8F66-15135C1C9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3659</TotalTime>
  <Words>1014</Words>
  <Application>Microsoft Office PowerPoint</Application>
  <PresentationFormat>On-screen Show (4:3)</PresentationFormat>
  <Paragraphs>341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RACHEL SOPER</cp:lastModifiedBy>
  <cp:revision>82</cp:revision>
  <dcterms:created xsi:type="dcterms:W3CDTF">2018-03-17T10:08:43Z</dcterms:created>
  <dcterms:modified xsi:type="dcterms:W3CDTF">2020-07-05T16:23:58Z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